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68" r:id="rId5"/>
    <p:sldId id="256" r:id="rId6"/>
    <p:sldId id="269" r:id="rId7"/>
    <p:sldId id="270" r:id="rId8"/>
    <p:sldId id="271" r:id="rId9"/>
    <p:sldId id="272" r:id="rId10"/>
    <p:sldId id="274" r:id="rId11"/>
    <p:sldId id="273" r:id="rId12"/>
    <p:sldId id="275" r:id="rId13"/>
    <p:sldId id="276" r:id="rId14"/>
    <p:sldId id="277" r:id="rId15"/>
    <p:sldId id="278" r:id="rId16"/>
    <p:sldId id="28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59" autoAdjust="0"/>
    <p:restoredTop sz="93040"/>
  </p:normalViewPr>
  <p:slideViewPr>
    <p:cSldViewPr snapToGrid="0">
      <p:cViewPr varScale="1">
        <p:scale>
          <a:sx n="91" d="100"/>
          <a:sy n="91" d="100"/>
        </p:scale>
        <p:origin x="437" y="6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211" d="100"/>
          <a:sy n="211" d="100"/>
        </p:scale>
        <p:origin x="1232" y="-55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CDFBF-29BD-4544-AAAF-6467B994E819}" type="datetimeFigureOut">
              <a:rPr lang="en-US" smtClean="0"/>
              <a:t>1/2/2026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8687FD-1CC8-B448-B551-EC6D893A41A7}" type="slidenum">
              <a:rPr lang="en-US" smtClean="0"/>
              <a:t>‹#›</a:t>
            </a:fld>
            <a:endParaRPr lang="en-US" dirty="0"/>
          </a:p>
        </p:txBody>
      </p:sp>
    </p:spTree>
    <p:extLst>
      <p:ext uri="{BB962C8B-B14F-4D97-AF65-F5344CB8AC3E}">
        <p14:creationId xmlns:p14="http://schemas.microsoft.com/office/powerpoint/2010/main" val="201314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a:t>
            </a:fld>
            <a:endParaRPr lang="en-US" dirty="0"/>
          </a:p>
        </p:txBody>
      </p:sp>
    </p:spTree>
    <p:extLst>
      <p:ext uri="{BB962C8B-B14F-4D97-AF65-F5344CB8AC3E}">
        <p14:creationId xmlns:p14="http://schemas.microsoft.com/office/powerpoint/2010/main" val="1864202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10</a:t>
            </a:fld>
            <a:endParaRPr lang="en-US" dirty="0"/>
          </a:p>
        </p:txBody>
      </p:sp>
    </p:spTree>
    <p:extLst>
      <p:ext uri="{BB962C8B-B14F-4D97-AF65-F5344CB8AC3E}">
        <p14:creationId xmlns:p14="http://schemas.microsoft.com/office/powerpoint/2010/main" val="97712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11</a:t>
            </a:fld>
            <a:endParaRPr lang="en-US" dirty="0"/>
          </a:p>
        </p:txBody>
      </p:sp>
    </p:spTree>
    <p:extLst>
      <p:ext uri="{BB962C8B-B14F-4D97-AF65-F5344CB8AC3E}">
        <p14:creationId xmlns:p14="http://schemas.microsoft.com/office/powerpoint/2010/main" val="1614354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12</a:t>
            </a:fld>
            <a:endParaRPr lang="en-US" dirty="0"/>
          </a:p>
        </p:txBody>
      </p:sp>
    </p:spTree>
    <p:extLst>
      <p:ext uri="{BB962C8B-B14F-4D97-AF65-F5344CB8AC3E}">
        <p14:creationId xmlns:p14="http://schemas.microsoft.com/office/powerpoint/2010/main" val="225469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2</a:t>
            </a:fld>
            <a:endParaRPr lang="en-US" dirty="0"/>
          </a:p>
        </p:txBody>
      </p:sp>
    </p:spTree>
    <p:extLst>
      <p:ext uri="{BB962C8B-B14F-4D97-AF65-F5344CB8AC3E}">
        <p14:creationId xmlns:p14="http://schemas.microsoft.com/office/powerpoint/2010/main" val="204562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Taylor Swift is a phenomenon. The combination of her song writing talent, her approach, her courage and her cult-like fan base mean that we have not seen anything quite like this before and we may not ever see it again. Swift has achieved multiple Grammy wins, record-breaking album sales and has the highest-grossing concert tour of all time. She is the fastest-selling artist, the most streamed and has spent more time in the Billboard Top 100 than anyone else. She can quite literally break the internet and has done so on many occasions. When she appears on podcasts streamed through YouTube, the volume of traffic makes it crash. When she launched the dates for her Eras tour, Ticketmaster could not cope with the demand and their website crashed.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All of this is a phenomenon and what she has achieved is phenomenal. Fewer than 10 of those signed artists achieve commercial success and many never get a chance to even release music, so what set her apart?</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3</a:t>
            </a:fld>
            <a:endParaRPr lang="en-US" dirty="0"/>
          </a:p>
        </p:txBody>
      </p:sp>
    </p:spTree>
    <p:extLst>
      <p:ext uri="{BB962C8B-B14F-4D97-AF65-F5344CB8AC3E}">
        <p14:creationId xmlns:p14="http://schemas.microsoft.com/office/powerpoint/2010/main" val="175711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Taylor Swift knew what she wanted at 13 and she was not prepared to compromise. She was a teenager and wanted to sing country music aimed at teenage girls. She could not understand why country music was seen as something for middle-aged or aging adults about the pains of life. Her life was painful too in its own way, so why shouldn’t she write about it? So, she did. Her own songs, with conventions borrowed from country music but with her own Swift twist.</a:t>
            </a:r>
          </a:p>
          <a:p>
            <a:endParaRPr lang="en-US" dirty="0"/>
          </a:p>
          <a:p>
            <a:r>
              <a:rPr lang="en-US" dirty="0"/>
              <a:t>Article credit: https://www.rollingstone.com/music/music-lists/taylor-swifts-family-album-shots-of-our-cover-girls-picture-perfect-life-214330/</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4</a:t>
            </a:fld>
            <a:endParaRPr lang="en-US" dirty="0"/>
          </a:p>
        </p:txBody>
      </p:sp>
    </p:spTree>
    <p:extLst>
      <p:ext uri="{BB962C8B-B14F-4D97-AF65-F5344CB8AC3E}">
        <p14:creationId xmlns:p14="http://schemas.microsoft.com/office/powerpoint/2010/main" val="1628489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Swift also made savvy decisions that only appear savvy in hindsight. She could have signed with a big label and had the chance to do so OR she could wait for the person who she had been working with IN the big label to set up his own start-up and work with him there. Scott Borcetta believed in her and said that if she could wait, he would leave, set up his new label and make her the first signing. Swift could have been inpatient, could have followed the path of commercial sense but she didn’t. She wanted people who were as passionate about her music as she was and in Borcetta she had found that. Others around her saw deeply risky challenges but Swift and Borcetta saw ‘unfettered opportunities’. Much later, however, things between the pair soured due to their working relationship and the result of that has been much documented.</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5</a:t>
            </a:fld>
            <a:endParaRPr lang="en-US" dirty="0"/>
          </a:p>
        </p:txBody>
      </p:sp>
    </p:spTree>
    <p:extLst>
      <p:ext uri="{BB962C8B-B14F-4D97-AF65-F5344CB8AC3E}">
        <p14:creationId xmlns:p14="http://schemas.microsoft.com/office/powerpoint/2010/main" val="422007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 artist like Swift could have been tempted to play it safe. But she didn’t. She has changed her style, her song writing, her record label, her approach and she has grown in confidence as she’s grown in age. Not all of her songs or albums have been received well though… and not everyone has been a fan. Kanye West was perhaps the most public detractor. At the MTV awards in 2009, West interrupted Swift saying that Beyonce should have won the award she had just claimed. This was not the end of the incident – a feud then continued playing out in social media, song writing and music videos with allegations from both sides.</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Swift has also braved the criticism. Some called her strategic, others called her calculating. Some called her authentic, others accused her of unfairly publicly shaming her exes. Some call her approach to marketing ‘genius’, others say it’s nothing more than hype. The fact she knows all of this and has played with her reputation as the accusations have come in, says something about her ‘fearlessness’. A word that is often used for Swift. When she faces a knock, she seems to come back fighting.</a:t>
            </a:r>
          </a:p>
          <a:p>
            <a:endParaRPr lang="en-US" dirty="0"/>
          </a:p>
          <a:p>
            <a:r>
              <a:rPr lang="en-US" dirty="0"/>
              <a:t>Guardian article: https://www.theguardian.com/commentisfree/2016/jul/18/taylor-swift-kanye-west-kim-kardashian-west-famous-reaction</a:t>
            </a:r>
          </a:p>
          <a:p>
            <a:r>
              <a:rPr lang="en-US" dirty="0"/>
              <a:t>BBC article: https://www.bbc.co.uk/news/newsbeat-34550092</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6</a:t>
            </a:fld>
            <a:endParaRPr lang="en-US" dirty="0"/>
          </a:p>
        </p:txBody>
      </p:sp>
    </p:spTree>
    <p:extLst>
      <p:ext uri="{BB962C8B-B14F-4D97-AF65-F5344CB8AC3E}">
        <p14:creationId xmlns:p14="http://schemas.microsoft.com/office/powerpoint/2010/main" val="399516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7</a:t>
            </a:fld>
            <a:endParaRPr lang="en-US" dirty="0"/>
          </a:p>
        </p:txBody>
      </p:sp>
    </p:spTree>
    <p:extLst>
      <p:ext uri="{BB962C8B-B14F-4D97-AF65-F5344CB8AC3E}">
        <p14:creationId xmlns:p14="http://schemas.microsoft.com/office/powerpoint/2010/main" val="2065486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Know what you believe in. Identify the blue ocean and the red ocean.</a:t>
            </a:r>
            <a:r>
              <a:rPr lang="en-GB" sz="1200" kern="1200" dirty="0">
                <a:solidFill>
                  <a:schemeClr val="tx1"/>
                </a:solidFill>
                <a:effectLst/>
                <a:latin typeface="+mn-lt"/>
                <a:ea typeface="+mn-ea"/>
                <a:cs typeface="+mn-cs"/>
              </a:rPr>
              <a:t> The success that Swift has was ‘improbable but not impossible’. She trusted her instincts, aimed at a female teenager audience and insisted on writing her own songs. By doing all of that she tapped into an uncontested market space called ‘the blue ocean’. W Chan Kim and Renee Mauborgne’s book ‘The Blue Ocean Strategy’ explains that whilst the blue ocean is the uncontested market, the red ocean is the existing market where there is already lots of competition. When we head for the ‘blue ocean’ we are looking again at what we think we know, we are focused on the big picture, overcoming organisational hurdles and executing our strategy. What we are not doing is trying to do what everyone else is doing already.</a:t>
            </a:r>
          </a:p>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8</a:t>
            </a:fld>
            <a:endParaRPr lang="en-US" dirty="0"/>
          </a:p>
        </p:txBody>
      </p:sp>
    </p:spTree>
    <p:extLst>
      <p:ext uri="{BB962C8B-B14F-4D97-AF65-F5344CB8AC3E}">
        <p14:creationId xmlns:p14="http://schemas.microsoft.com/office/powerpoint/2010/main" val="184767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8687FD-1CC8-B448-B551-EC6D893A41A7}" type="slidenum">
              <a:rPr lang="en-US" smtClean="0"/>
              <a:t>9</a:t>
            </a:fld>
            <a:endParaRPr lang="en-US" dirty="0"/>
          </a:p>
        </p:txBody>
      </p:sp>
    </p:spTree>
    <p:extLst>
      <p:ext uri="{BB962C8B-B14F-4D97-AF65-F5344CB8AC3E}">
        <p14:creationId xmlns:p14="http://schemas.microsoft.com/office/powerpoint/2010/main" val="3621080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6E1EC3CE-CC8E-16A1-3482-12A8A2E5A167}"/>
              </a:ext>
            </a:extLst>
          </p:cNvPr>
          <p:cNvSpPr/>
          <p:nvPr userDrawn="1"/>
        </p:nvSpPr>
        <p:spPr>
          <a:xfrm>
            <a:off x="0" y="0"/>
            <a:ext cx="12192000" cy="6858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Text Placeholder 6">
            <a:extLst>
              <a:ext uri="{FF2B5EF4-FFF2-40B4-BE49-F238E27FC236}">
                <a16:creationId xmlns:a16="http://schemas.microsoft.com/office/drawing/2014/main" id="{C1826A61-0342-B217-BE0F-DD817688CA18}"/>
              </a:ext>
            </a:extLst>
          </p:cNvPr>
          <p:cNvSpPr>
            <a:spLocks noGrp="1"/>
          </p:cNvSpPr>
          <p:nvPr>
            <p:ph type="body" sz="quarter" idx="10" hasCustomPrompt="1"/>
          </p:nvPr>
        </p:nvSpPr>
        <p:spPr>
          <a:xfrm>
            <a:off x="0" y="2929603"/>
            <a:ext cx="12192000" cy="1006429"/>
          </a:xfrm>
        </p:spPr>
        <p:txBody>
          <a:bodyPr>
            <a:spAutoFit/>
          </a:bodyPr>
          <a:lstStyle>
            <a:lvl1pPr marL="0" indent="0" algn="ctr">
              <a:buNone/>
              <a:defRPr sz="6600" b="1">
                <a:solidFill>
                  <a:srgbClr val="2E3036"/>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Presentation Title</a:t>
            </a:r>
            <a:endParaRPr lang="en-GB" dirty="0"/>
          </a:p>
        </p:txBody>
      </p:sp>
      <p:sp>
        <p:nvSpPr>
          <p:cNvPr id="28" name="Text Placeholder 6">
            <a:extLst>
              <a:ext uri="{FF2B5EF4-FFF2-40B4-BE49-F238E27FC236}">
                <a16:creationId xmlns:a16="http://schemas.microsoft.com/office/drawing/2014/main" id="{9CA55EE4-CBDE-E2B4-CF7E-EC32BC928008}"/>
              </a:ext>
            </a:extLst>
          </p:cNvPr>
          <p:cNvSpPr>
            <a:spLocks noGrp="1"/>
          </p:cNvSpPr>
          <p:nvPr>
            <p:ph type="body" sz="quarter" idx="11" hasCustomPrompt="1"/>
          </p:nvPr>
        </p:nvSpPr>
        <p:spPr>
          <a:xfrm>
            <a:off x="0" y="4072604"/>
            <a:ext cx="12192000" cy="757130"/>
          </a:xfrm>
        </p:spPr>
        <p:txBody>
          <a:bodyPr>
            <a:spAutoFit/>
          </a:bodyPr>
          <a:lstStyle>
            <a:lvl1pPr marL="0" indent="0" algn="ctr">
              <a:buNone/>
              <a:defRPr sz="4800" b="0" spc="100" baseline="0">
                <a:solidFill>
                  <a:schemeClr val="bg1"/>
                </a:solidFill>
                <a:latin typeface="+mj-lt"/>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SUBTITLE</a:t>
            </a:r>
            <a:endParaRPr lang="en-GB" dirty="0"/>
          </a:p>
        </p:txBody>
      </p:sp>
      <p:sp>
        <p:nvSpPr>
          <p:cNvPr id="29" name="TextBox 28">
            <a:extLst>
              <a:ext uri="{FF2B5EF4-FFF2-40B4-BE49-F238E27FC236}">
                <a16:creationId xmlns:a16="http://schemas.microsoft.com/office/drawing/2014/main" id="{9FE0B1E1-6580-1DE2-193D-FCA21BC34A35}"/>
              </a:ext>
            </a:extLst>
          </p:cNvPr>
          <p:cNvSpPr txBox="1"/>
          <p:nvPr userDrawn="1"/>
        </p:nvSpPr>
        <p:spPr>
          <a:xfrm>
            <a:off x="0" y="6054023"/>
            <a:ext cx="12192000" cy="338554"/>
          </a:xfrm>
          <a:prstGeom prst="rect">
            <a:avLst/>
          </a:prstGeom>
          <a:noFill/>
        </p:spPr>
        <p:txBody>
          <a:bodyPr wrap="square" rtlCol="0">
            <a:spAutoFit/>
          </a:bodyPr>
          <a:lstStyle/>
          <a:p>
            <a:pPr algn="ctr"/>
            <a:r>
              <a:rPr lang="en-GB" sz="1600" b="1" spc="200" baseline="0" dirty="0">
                <a:solidFill>
                  <a:schemeClr val="bg1"/>
                </a:solidFill>
                <a:latin typeface="+mn-lt"/>
              </a:rPr>
              <a:t>IGNITING LEADERS, CHANGING LIVES</a:t>
            </a:r>
          </a:p>
        </p:txBody>
      </p:sp>
      <p:pic>
        <p:nvPicPr>
          <p:cNvPr id="31" name="Picture 30" descr="Circle&#10;&#10;Description automatically generated">
            <a:extLst>
              <a:ext uri="{FF2B5EF4-FFF2-40B4-BE49-F238E27FC236}">
                <a16:creationId xmlns:a16="http://schemas.microsoft.com/office/drawing/2014/main" id="{57ED6253-B1A8-9C03-8E0C-AB0D91B5CD45}"/>
              </a:ext>
            </a:extLst>
          </p:cNvPr>
          <p:cNvPicPr>
            <a:picLocks noChangeAspect="1"/>
          </p:cNvPicPr>
          <p:nvPr userDrawn="1"/>
        </p:nvPicPr>
        <p:blipFill rotWithShape="1">
          <a:blip r:embed="rId2">
            <a:alphaModFix amt="35000"/>
            <a:extLst>
              <a:ext uri="{28A0092B-C50C-407E-A947-70E740481C1C}">
                <a14:useLocalDpi xmlns:a14="http://schemas.microsoft.com/office/drawing/2010/main" val="0"/>
              </a:ext>
            </a:extLst>
          </a:blip>
          <a:srcRect t="20491" r="22597"/>
          <a:stretch/>
        </p:blipFill>
        <p:spPr>
          <a:xfrm>
            <a:off x="9678838" y="0"/>
            <a:ext cx="2513162" cy="2581512"/>
          </a:xfrm>
          <a:prstGeom prst="rect">
            <a:avLst/>
          </a:prstGeom>
        </p:spPr>
      </p:pic>
      <p:pic>
        <p:nvPicPr>
          <p:cNvPr id="32" name="Picture 31" descr="Icon&#10;&#10;Description automatically generated">
            <a:extLst>
              <a:ext uri="{FF2B5EF4-FFF2-40B4-BE49-F238E27FC236}">
                <a16:creationId xmlns:a16="http://schemas.microsoft.com/office/drawing/2014/main" id="{938CF7F5-9CA4-6A6D-424B-4280EA928C40}"/>
              </a:ext>
            </a:extLst>
          </p:cNvPr>
          <p:cNvPicPr>
            <a:picLocks noChangeAspect="1"/>
          </p:cNvPicPr>
          <p:nvPr userDrawn="1"/>
        </p:nvPicPr>
        <p:blipFill>
          <a:blip r:embed="rId3">
            <a:alphaModFix amt="35000"/>
            <a:extLst>
              <a:ext uri="{28A0092B-C50C-407E-A947-70E740481C1C}">
                <a14:useLocalDpi xmlns:a14="http://schemas.microsoft.com/office/drawing/2010/main" val="0"/>
              </a:ext>
            </a:extLst>
          </a:blip>
          <a:stretch>
            <a:fillRect/>
          </a:stretch>
        </p:blipFill>
        <p:spPr>
          <a:xfrm>
            <a:off x="8203289" y="208714"/>
            <a:ext cx="1082042" cy="1082042"/>
          </a:xfrm>
          <a:prstGeom prst="rect">
            <a:avLst/>
          </a:prstGeom>
        </p:spPr>
      </p:pic>
      <p:pic>
        <p:nvPicPr>
          <p:cNvPr id="33" name="Picture 32">
            <a:extLst>
              <a:ext uri="{FF2B5EF4-FFF2-40B4-BE49-F238E27FC236}">
                <a16:creationId xmlns:a16="http://schemas.microsoft.com/office/drawing/2014/main" id="{7F5CCF40-D7A4-66D7-1C28-424A6AC0EC77}"/>
              </a:ext>
            </a:extLst>
          </p:cNvPr>
          <p:cNvPicPr>
            <a:picLocks noChangeAspect="1"/>
          </p:cNvPicPr>
          <p:nvPr userDrawn="1"/>
        </p:nvPicPr>
        <p:blipFill rotWithShape="1">
          <a:blip r:embed="rId4">
            <a:alphaModFix amt="35000"/>
            <a:extLst>
              <a:ext uri="{28A0092B-C50C-407E-A947-70E740481C1C}">
                <a14:useLocalDpi xmlns:a14="http://schemas.microsoft.com/office/drawing/2010/main" val="0"/>
              </a:ext>
            </a:extLst>
          </a:blip>
          <a:srcRect l="29480" t="18915"/>
          <a:stretch/>
        </p:blipFill>
        <p:spPr>
          <a:xfrm>
            <a:off x="0" y="0"/>
            <a:ext cx="1362972" cy="1567170"/>
          </a:xfrm>
          <a:prstGeom prst="rect">
            <a:avLst/>
          </a:prstGeom>
        </p:spPr>
      </p:pic>
      <p:pic>
        <p:nvPicPr>
          <p:cNvPr id="34" name="Picture 33" descr="Shape, circle&#10;&#10;Description automatically generated">
            <a:extLst>
              <a:ext uri="{FF2B5EF4-FFF2-40B4-BE49-F238E27FC236}">
                <a16:creationId xmlns:a16="http://schemas.microsoft.com/office/drawing/2014/main" id="{0C9552BC-2CF6-FF36-9E75-C74D82026F36}"/>
              </a:ext>
            </a:extLst>
          </p:cNvPr>
          <p:cNvPicPr>
            <a:picLocks noChangeAspect="1"/>
          </p:cNvPicPr>
          <p:nvPr userDrawn="1"/>
        </p:nvPicPr>
        <p:blipFill rotWithShape="1">
          <a:blip r:embed="rId5">
            <a:alphaModFix amt="20000"/>
            <a:extLst>
              <a:ext uri="{28A0092B-C50C-407E-A947-70E740481C1C}">
                <a14:useLocalDpi xmlns:a14="http://schemas.microsoft.com/office/drawing/2010/main" val="0"/>
              </a:ext>
            </a:extLst>
          </a:blip>
          <a:srcRect l="21434" b="23374"/>
          <a:stretch/>
        </p:blipFill>
        <p:spPr>
          <a:xfrm>
            <a:off x="0" y="4544291"/>
            <a:ext cx="2372264" cy="2313709"/>
          </a:xfrm>
          <a:prstGeom prst="rect">
            <a:avLst/>
          </a:prstGeom>
        </p:spPr>
      </p:pic>
      <p:pic>
        <p:nvPicPr>
          <p:cNvPr id="4" name="Picture 3" descr="A picture containing text, clipart&#10;&#10;Description automatically generated">
            <a:extLst>
              <a:ext uri="{FF2B5EF4-FFF2-40B4-BE49-F238E27FC236}">
                <a16:creationId xmlns:a16="http://schemas.microsoft.com/office/drawing/2014/main" id="{D42369A5-C452-CE0C-C1E7-A883E331D4C4}"/>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8566" t="15642" r="8482" b="11522"/>
          <a:stretch/>
        </p:blipFill>
        <p:spPr>
          <a:xfrm>
            <a:off x="4835533" y="1072210"/>
            <a:ext cx="2520934" cy="989919"/>
          </a:xfrm>
          <a:prstGeom prst="rect">
            <a:avLst/>
          </a:prstGeom>
        </p:spPr>
      </p:pic>
    </p:spTree>
    <p:extLst>
      <p:ext uri="{BB962C8B-B14F-4D97-AF65-F5344CB8AC3E}">
        <p14:creationId xmlns:p14="http://schemas.microsoft.com/office/powerpoint/2010/main" val="979658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15A07-178B-0E94-A30E-11CA93124B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9C4751E-D05E-2D5E-C17A-4111607010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079842-6A30-6D4E-4ECA-51A6CF35D715}"/>
              </a:ext>
            </a:extLst>
          </p:cNvPr>
          <p:cNvSpPr>
            <a:spLocks noGrp="1"/>
          </p:cNvSpPr>
          <p:nvPr>
            <p:ph type="dt" sz="half" idx="10"/>
          </p:nvPr>
        </p:nvSpPr>
        <p:spPr/>
        <p:txBody>
          <a:bodyPr/>
          <a:lstStyle/>
          <a:p>
            <a:fld id="{DD70F117-52D7-454C-85ED-EB81D518150E}" type="datetimeFigureOut">
              <a:rPr lang="en-GB" smtClean="0"/>
              <a:t>02/01/2026</a:t>
            </a:fld>
            <a:endParaRPr lang="en-GB" dirty="0"/>
          </a:p>
        </p:txBody>
      </p:sp>
      <p:sp>
        <p:nvSpPr>
          <p:cNvPr id="5" name="Footer Placeholder 4">
            <a:extLst>
              <a:ext uri="{FF2B5EF4-FFF2-40B4-BE49-F238E27FC236}">
                <a16:creationId xmlns:a16="http://schemas.microsoft.com/office/drawing/2014/main" id="{0E9C3E3F-6890-226C-84B7-C7ED53D6C91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D7CB65F-1EB1-CB1A-FEE8-246AE2D31DF1}"/>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005130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C59A8E-0D77-5234-D49B-B0BB97156BB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9CDDA0-B321-C4F1-74A0-167BC50E4C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59B518-4B63-3011-2F33-79C50B3648A5}"/>
              </a:ext>
            </a:extLst>
          </p:cNvPr>
          <p:cNvSpPr>
            <a:spLocks noGrp="1"/>
          </p:cNvSpPr>
          <p:nvPr>
            <p:ph type="dt" sz="half" idx="10"/>
          </p:nvPr>
        </p:nvSpPr>
        <p:spPr/>
        <p:txBody>
          <a:bodyPr/>
          <a:lstStyle/>
          <a:p>
            <a:fld id="{DD70F117-52D7-454C-85ED-EB81D518150E}" type="datetimeFigureOut">
              <a:rPr lang="en-GB" smtClean="0"/>
              <a:t>02/01/2026</a:t>
            </a:fld>
            <a:endParaRPr lang="en-GB" dirty="0"/>
          </a:p>
        </p:txBody>
      </p:sp>
      <p:sp>
        <p:nvSpPr>
          <p:cNvPr id="5" name="Footer Placeholder 4">
            <a:extLst>
              <a:ext uri="{FF2B5EF4-FFF2-40B4-BE49-F238E27FC236}">
                <a16:creationId xmlns:a16="http://schemas.microsoft.com/office/drawing/2014/main" id="{B6B18694-DD33-DC7E-8E06-E3E4ADCA7A1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C7ECAF0-C5B3-20C4-CD6D-A4494AC500B4}"/>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08920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BA7F90F0-5D73-5C6B-85E5-D0250A1880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0" r="872" b="1"/>
          <a:stretch/>
        </p:blipFill>
        <p:spPr>
          <a:xfrm>
            <a:off x="0" y="-1"/>
            <a:ext cx="12192000" cy="6858001"/>
          </a:xfrm>
          <a:prstGeom prst="rect">
            <a:avLst/>
          </a:prstGeom>
        </p:spPr>
      </p:pic>
      <p:sp>
        <p:nvSpPr>
          <p:cNvPr id="2" name="TextBox 1">
            <a:extLst>
              <a:ext uri="{FF2B5EF4-FFF2-40B4-BE49-F238E27FC236}">
                <a16:creationId xmlns:a16="http://schemas.microsoft.com/office/drawing/2014/main" id="{723E7A1B-5274-99B7-9D2C-36D27E56288E}"/>
              </a:ext>
            </a:extLst>
          </p:cNvPr>
          <p:cNvSpPr txBox="1"/>
          <p:nvPr userDrawn="1"/>
        </p:nvSpPr>
        <p:spPr>
          <a:xfrm>
            <a:off x="692458" y="5282213"/>
            <a:ext cx="10724225" cy="877163"/>
          </a:xfrm>
          <a:prstGeom prst="rect">
            <a:avLst/>
          </a:prstGeom>
          <a:noFill/>
        </p:spPr>
        <p:txBody>
          <a:bodyPr wrap="square" rtlCol="0">
            <a:spAutoFit/>
          </a:bodyPr>
          <a:lstStyle/>
          <a:p>
            <a:pPr algn="ctr">
              <a:spcAft>
                <a:spcPts val="1200"/>
              </a:spcAft>
            </a:pPr>
            <a:r>
              <a:rPr lang="en-GB" sz="900" b="1" dirty="0">
                <a:solidFill>
                  <a:schemeClr val="bg1"/>
                </a:solidFill>
              </a:rPr>
              <a:t>@ The PiXL Club Ltd. 2026. All Rights Reserved.</a:t>
            </a:r>
          </a:p>
          <a:p>
            <a:r>
              <a:rPr lang="en-GB" sz="800" dirty="0">
                <a:solidFill>
                  <a:schemeClr val="bg1"/>
                </a:solidFill>
                <a:latin typeface="+mj-lt"/>
              </a:rPr>
              <a:t>This resource is strictly for the use of The PiXL Club (“PiXL”) subscribing schools and their students for as long as they remain PiXL subscribers. It may NOT be copied, sold, or transferred to or by a third party or used by the school after the school subscription ceases. Until such time it may be freely used with the PiXL subscribing school by their teachers and authorised staff and any other us or sale thereof is strictly prohibited. All opinions and contributions are those of the authors. The contents of this resource are not connected with, or endorsed by, any other company, organisation or institution. This resource may contain third party copyright material not owned by PiXL and as such is protected by law. Any such copyright material used by PiXL is either provided under licence or pending a licence. PiXL endeavour to trace and contact third party copyright owners. If there are any inadvertent omissions or errors in the acknowledgements or usage, this is unintended and PiXL will remedy these on written notification.</a:t>
            </a:r>
          </a:p>
        </p:txBody>
      </p:sp>
    </p:spTree>
    <p:extLst>
      <p:ext uri="{BB962C8B-B14F-4D97-AF65-F5344CB8AC3E}">
        <p14:creationId xmlns:p14="http://schemas.microsoft.com/office/powerpoint/2010/main" val="754048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ext Placeholder 7">
            <a:extLst>
              <a:ext uri="{FF2B5EF4-FFF2-40B4-BE49-F238E27FC236}">
                <a16:creationId xmlns:a16="http://schemas.microsoft.com/office/drawing/2014/main" id="{5FE426AC-519F-F847-5D46-2D18F376DECF}"/>
              </a:ext>
            </a:extLst>
          </p:cNvPr>
          <p:cNvSpPr>
            <a:spLocks noGrp="1"/>
          </p:cNvSpPr>
          <p:nvPr>
            <p:ph type="body" sz="quarter" idx="10" hasCustomPrompt="1"/>
          </p:nvPr>
        </p:nvSpPr>
        <p:spPr>
          <a:xfrm>
            <a:off x="638174" y="606830"/>
            <a:ext cx="9834566" cy="747518"/>
          </a:xfrm>
        </p:spPr>
        <p:txBody>
          <a:bodyPr>
            <a:noAutofit/>
          </a:bodyPr>
          <a:lstStyle>
            <a:lvl1pPr marL="0" indent="0">
              <a:buNone/>
              <a:defRPr sz="4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21" name="Text Placeholder 12">
            <a:extLst>
              <a:ext uri="{FF2B5EF4-FFF2-40B4-BE49-F238E27FC236}">
                <a16:creationId xmlns:a16="http://schemas.microsoft.com/office/drawing/2014/main" id="{409925A0-DBB9-995E-3DB1-53698025E756}"/>
              </a:ext>
            </a:extLst>
          </p:cNvPr>
          <p:cNvSpPr>
            <a:spLocks noGrp="1"/>
          </p:cNvSpPr>
          <p:nvPr>
            <p:ph type="body" sz="quarter" idx="11" hasCustomPrompt="1"/>
          </p:nvPr>
        </p:nvSpPr>
        <p:spPr>
          <a:xfrm>
            <a:off x="638174" y="1728338"/>
            <a:ext cx="11115675" cy="457200"/>
          </a:xfrm>
        </p:spPr>
        <p:txBody>
          <a:bodyPr>
            <a:noAutofit/>
          </a:bodyPr>
          <a:lstStyle>
            <a:lvl1pPr marL="0" indent="0">
              <a:buNone/>
              <a:defRPr sz="2800" b="1" spc="0" baseline="0">
                <a:solidFill>
                  <a:srgbClr val="2E3036"/>
                </a:solidFill>
                <a:latin typeface="+mn-lt"/>
              </a:defRPr>
            </a:lvl1pPr>
            <a:lvl2pPr marL="457200" indent="0">
              <a:buNone/>
              <a:defRPr>
                <a:solidFill>
                  <a:srgbClr val="2E3036"/>
                </a:solidFill>
                <a:latin typeface="+mj-lt"/>
              </a:defRPr>
            </a:lvl2pPr>
            <a:lvl3pPr marL="914400" indent="0">
              <a:buNone/>
              <a:defRPr>
                <a:solidFill>
                  <a:srgbClr val="2E3036"/>
                </a:solidFill>
                <a:latin typeface="+mj-lt"/>
              </a:defRPr>
            </a:lvl3pPr>
            <a:lvl4pPr marL="1371600" indent="0">
              <a:buNone/>
              <a:defRPr>
                <a:solidFill>
                  <a:srgbClr val="2E3036"/>
                </a:solidFill>
                <a:latin typeface="+mj-lt"/>
              </a:defRPr>
            </a:lvl4pPr>
            <a:lvl5pPr marL="1828800" indent="0">
              <a:buNone/>
              <a:defRPr>
                <a:solidFill>
                  <a:srgbClr val="2E3036"/>
                </a:solidFill>
                <a:latin typeface="+mj-lt"/>
              </a:defRPr>
            </a:lvl5pPr>
          </a:lstStyle>
          <a:p>
            <a:pPr lvl="0"/>
            <a:r>
              <a:rPr lang="en-US" dirty="0"/>
              <a:t>Subtitle</a:t>
            </a:r>
          </a:p>
        </p:txBody>
      </p:sp>
      <p:sp>
        <p:nvSpPr>
          <p:cNvPr id="22" name="Text Placeholder 14">
            <a:extLst>
              <a:ext uri="{FF2B5EF4-FFF2-40B4-BE49-F238E27FC236}">
                <a16:creationId xmlns:a16="http://schemas.microsoft.com/office/drawing/2014/main" id="{49EC4ABD-B05C-4B8F-C9B1-D3C50EE721A3}"/>
              </a:ext>
            </a:extLst>
          </p:cNvPr>
          <p:cNvSpPr>
            <a:spLocks noGrp="1"/>
          </p:cNvSpPr>
          <p:nvPr>
            <p:ph type="body" sz="quarter" idx="12" hasCustomPrompt="1"/>
          </p:nvPr>
        </p:nvSpPr>
        <p:spPr>
          <a:xfrm>
            <a:off x="638174" y="2212970"/>
            <a:ext cx="11115675" cy="3835030"/>
          </a:xfrm>
        </p:spPr>
        <p:txBody>
          <a:bodyPr>
            <a:noAutofit/>
          </a:bodyPr>
          <a:lstStyle>
            <a:lvl1pPr marL="0" indent="0">
              <a:lnSpc>
                <a:spcPct val="114000"/>
              </a:lnSpc>
              <a:spcAft>
                <a:spcPts val="600"/>
              </a:spcAft>
              <a:buNone/>
              <a:defRPr sz="1600">
                <a:solidFill>
                  <a:srgbClr val="2E3036"/>
                </a:solidFill>
                <a:latin typeface="+mj-lt"/>
              </a:defRPr>
            </a:lvl1pPr>
            <a:lvl2pPr marL="457200" indent="0" algn="l">
              <a:lnSpc>
                <a:spcPct val="114000"/>
              </a:lnSpc>
              <a:spcAft>
                <a:spcPts val="600"/>
              </a:spcAft>
              <a:buFont typeface="Arial" panose="020B0604020202020204" pitchFamily="34" charset="0"/>
              <a:buNone/>
              <a:defRPr sz="1600">
                <a:solidFill>
                  <a:srgbClr val="2E3036"/>
                </a:solidFill>
                <a:latin typeface="+mj-lt"/>
              </a:defRPr>
            </a:lvl2pPr>
            <a:lvl3pPr marL="914400" indent="0" algn="l">
              <a:lnSpc>
                <a:spcPct val="114000"/>
              </a:lnSpc>
              <a:spcAft>
                <a:spcPts val="600"/>
              </a:spcAft>
              <a:buFont typeface="Arial" panose="020B0604020202020204" pitchFamily="34" charset="0"/>
              <a:buNone/>
              <a:defRPr sz="1600">
                <a:solidFill>
                  <a:srgbClr val="2E3036"/>
                </a:solidFill>
                <a:latin typeface="+mj-lt"/>
              </a:defRPr>
            </a:lvl3pPr>
            <a:lvl4pPr marL="1371600" indent="0" algn="l">
              <a:lnSpc>
                <a:spcPct val="114000"/>
              </a:lnSpc>
              <a:spcAft>
                <a:spcPts val="600"/>
              </a:spcAft>
              <a:buFont typeface="Arial" panose="020B0604020202020204" pitchFamily="34" charset="0"/>
              <a:buNone/>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pic>
        <p:nvPicPr>
          <p:cNvPr id="23" name="Picture 22" descr="Logo&#10;&#10;Description automatically generated">
            <a:extLst>
              <a:ext uri="{FF2B5EF4-FFF2-40B4-BE49-F238E27FC236}">
                <a16:creationId xmlns:a16="http://schemas.microsoft.com/office/drawing/2014/main" id="{2ADBC5DD-74B8-813F-5BAA-B57BE6A4FE0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24" name="Rectangle 23">
            <a:extLst>
              <a:ext uri="{FF2B5EF4-FFF2-40B4-BE49-F238E27FC236}">
                <a16:creationId xmlns:a16="http://schemas.microsoft.com/office/drawing/2014/main" id="{88210F40-16C9-37DB-9711-AC1D23B777D5}"/>
              </a:ext>
            </a:extLst>
          </p:cNvPr>
          <p:cNvSpPr/>
          <p:nvPr userDrawn="1"/>
        </p:nvSpPr>
        <p:spPr>
          <a:xfrm>
            <a:off x="0" y="6415247"/>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DF174BA1-5F82-09D3-2482-91B36DCA7761}"/>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6" name="TextBox 25">
            <a:extLst>
              <a:ext uri="{FF2B5EF4-FFF2-40B4-BE49-F238E27FC236}">
                <a16:creationId xmlns:a16="http://schemas.microsoft.com/office/drawing/2014/main" id="{9621EE78-CD7E-41CD-BF57-9C00202A50B3}"/>
              </a:ext>
            </a:extLst>
          </p:cNvPr>
          <p:cNvSpPr txBox="1"/>
          <p:nvPr userDrawn="1"/>
        </p:nvSpPr>
        <p:spPr>
          <a:xfrm>
            <a:off x="8535948"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endParaRPr lang="en-GB" sz="1200" b="1" i="0" spc="0" baseline="0" dirty="0">
              <a:solidFill>
                <a:schemeClr val="bg1"/>
              </a:solidFill>
              <a:latin typeface="+mn-lt"/>
            </a:endParaRPr>
          </a:p>
        </p:txBody>
      </p:sp>
    </p:spTree>
    <p:extLst>
      <p:ext uri="{BB962C8B-B14F-4D97-AF65-F5344CB8AC3E}">
        <p14:creationId xmlns:p14="http://schemas.microsoft.com/office/powerpoint/2010/main" val="167915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FBDDA7-D537-250A-682F-09C4E34FF4B0}"/>
              </a:ext>
            </a:extLst>
          </p:cNvPr>
          <p:cNvSpPr/>
          <p:nvPr userDrawn="1"/>
        </p:nvSpPr>
        <p:spPr>
          <a:xfrm>
            <a:off x="0" y="-9332"/>
            <a:ext cx="900000" cy="6867331"/>
          </a:xfrm>
          <a:prstGeom prst="rect">
            <a:avLst/>
          </a:prstGeom>
          <a:solidFill>
            <a:srgbClr val="2E3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descr="Logo&#10;&#10;Description automatically generated">
            <a:extLst>
              <a:ext uri="{FF2B5EF4-FFF2-40B4-BE49-F238E27FC236}">
                <a16:creationId xmlns:a16="http://schemas.microsoft.com/office/drawing/2014/main" id="{7D6FAF7C-F0A1-35C7-AF12-4D13C94CF7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40" t="28354" r="12641" b="27841"/>
          <a:stretch/>
        </p:blipFill>
        <p:spPr>
          <a:xfrm>
            <a:off x="10832742" y="606830"/>
            <a:ext cx="921107" cy="360000"/>
          </a:xfrm>
          <a:prstGeom prst="rect">
            <a:avLst/>
          </a:prstGeom>
        </p:spPr>
      </p:pic>
      <p:sp>
        <p:nvSpPr>
          <p:cNvPr id="11" name="Rectangle 10">
            <a:extLst>
              <a:ext uri="{FF2B5EF4-FFF2-40B4-BE49-F238E27FC236}">
                <a16:creationId xmlns:a16="http://schemas.microsoft.com/office/drawing/2014/main" id="{D81DFF8C-F411-666F-1E80-C4D233EBC078}"/>
              </a:ext>
            </a:extLst>
          </p:cNvPr>
          <p:cNvSpPr/>
          <p:nvPr userDrawn="1"/>
        </p:nvSpPr>
        <p:spPr>
          <a:xfrm>
            <a:off x="0" y="6408000"/>
            <a:ext cx="12192000" cy="450000"/>
          </a:xfrm>
          <a:prstGeom prst="rect">
            <a:avLst/>
          </a:prstGeom>
          <a:solidFill>
            <a:srgbClr val="E26A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 Placeholder 7">
            <a:extLst>
              <a:ext uri="{FF2B5EF4-FFF2-40B4-BE49-F238E27FC236}">
                <a16:creationId xmlns:a16="http://schemas.microsoft.com/office/drawing/2014/main" id="{F01D3D3F-956D-4159-F134-19CF13381097}"/>
              </a:ext>
            </a:extLst>
          </p:cNvPr>
          <p:cNvSpPr>
            <a:spLocks noGrp="1"/>
          </p:cNvSpPr>
          <p:nvPr>
            <p:ph type="body" sz="quarter" idx="10" hasCustomPrompt="1"/>
          </p:nvPr>
        </p:nvSpPr>
        <p:spPr>
          <a:xfrm>
            <a:off x="1276344" y="606830"/>
            <a:ext cx="9196397" cy="747518"/>
          </a:xfrm>
        </p:spPr>
        <p:txBody>
          <a:bodyPr>
            <a:noAutofit/>
          </a:bodyPr>
          <a:lstStyle>
            <a:lvl1pPr marL="0" indent="0">
              <a:buNone/>
              <a:defRPr sz="5400" b="1">
                <a:solidFill>
                  <a:srgbClr val="E26A11"/>
                </a:solidFill>
              </a:defRPr>
            </a:lvl1pPr>
            <a:lvl2pPr marL="457200" indent="0">
              <a:buNone/>
              <a:defRPr sz="5400" b="1">
                <a:solidFill>
                  <a:srgbClr val="347ABE"/>
                </a:solidFill>
              </a:defRPr>
            </a:lvl2pPr>
            <a:lvl3pPr marL="914400" indent="0">
              <a:buNone/>
              <a:defRPr sz="5400" b="1">
                <a:solidFill>
                  <a:srgbClr val="347ABE"/>
                </a:solidFill>
              </a:defRPr>
            </a:lvl3pPr>
            <a:lvl4pPr marL="1371600" indent="0">
              <a:buNone/>
              <a:defRPr sz="5400" b="1">
                <a:solidFill>
                  <a:srgbClr val="347ABE"/>
                </a:solidFill>
              </a:defRPr>
            </a:lvl4pPr>
            <a:lvl5pPr marL="1828800" indent="0">
              <a:buNone/>
              <a:defRPr sz="5400" b="1">
                <a:solidFill>
                  <a:srgbClr val="347ABE"/>
                </a:solidFill>
              </a:defRPr>
            </a:lvl5pPr>
          </a:lstStyle>
          <a:p>
            <a:pPr lvl="0"/>
            <a:r>
              <a:rPr lang="en-US" dirty="0"/>
              <a:t>Slide Title</a:t>
            </a:r>
            <a:endParaRPr lang="en-GB" dirty="0"/>
          </a:p>
        </p:txBody>
      </p:sp>
      <p:sp>
        <p:nvSpPr>
          <p:cNvPr id="13" name="Text Placeholder 14">
            <a:extLst>
              <a:ext uri="{FF2B5EF4-FFF2-40B4-BE49-F238E27FC236}">
                <a16:creationId xmlns:a16="http://schemas.microsoft.com/office/drawing/2014/main" id="{0E939AF7-325E-E010-E1CC-0DFB4776EFAA}"/>
              </a:ext>
            </a:extLst>
          </p:cNvPr>
          <p:cNvSpPr>
            <a:spLocks noGrp="1"/>
          </p:cNvSpPr>
          <p:nvPr>
            <p:ph type="body" sz="quarter" idx="12" hasCustomPrompt="1"/>
          </p:nvPr>
        </p:nvSpPr>
        <p:spPr>
          <a:xfrm>
            <a:off x="1276345" y="1728339"/>
            <a:ext cx="10477503" cy="4203480"/>
          </a:xfrm>
        </p:spPr>
        <p:txBody>
          <a:bodyPr>
            <a:noAutofit/>
          </a:bodyPr>
          <a:lstStyle>
            <a:lvl1pPr marL="285750" indent="-285750">
              <a:lnSpc>
                <a:spcPct val="114000"/>
              </a:lnSpc>
              <a:spcAft>
                <a:spcPts val="600"/>
              </a:spcAft>
              <a:buFont typeface="Arial" panose="020B0604020202020204" pitchFamily="34" charset="0"/>
              <a:buChar char="•"/>
              <a:defRPr sz="1600">
                <a:solidFill>
                  <a:srgbClr val="2E3036"/>
                </a:solidFill>
                <a:latin typeface="+mj-lt"/>
              </a:defRPr>
            </a:lvl1pPr>
            <a:lvl2pPr marL="742950" indent="-285750" algn="l">
              <a:lnSpc>
                <a:spcPct val="114000"/>
              </a:lnSpc>
              <a:spcAft>
                <a:spcPts val="600"/>
              </a:spcAft>
              <a:buFont typeface="Arial" panose="020B0604020202020204" pitchFamily="34" charset="0"/>
              <a:buChar char="•"/>
              <a:defRPr sz="1600">
                <a:solidFill>
                  <a:srgbClr val="2E3036"/>
                </a:solidFill>
                <a:latin typeface="+mj-lt"/>
              </a:defRPr>
            </a:lvl2pPr>
            <a:lvl3pPr marL="1200150" indent="-285750" algn="l">
              <a:lnSpc>
                <a:spcPct val="114000"/>
              </a:lnSpc>
              <a:spcAft>
                <a:spcPts val="600"/>
              </a:spcAft>
              <a:buFont typeface="Arial" panose="020B0604020202020204" pitchFamily="34" charset="0"/>
              <a:buChar char="•"/>
              <a:defRPr sz="1600">
                <a:solidFill>
                  <a:srgbClr val="2E3036"/>
                </a:solidFill>
                <a:latin typeface="+mj-lt"/>
              </a:defRPr>
            </a:lvl3pPr>
            <a:lvl4pPr marL="1657350" indent="-285750" algn="l">
              <a:lnSpc>
                <a:spcPct val="114000"/>
              </a:lnSpc>
              <a:spcAft>
                <a:spcPts val="600"/>
              </a:spcAft>
              <a:buFont typeface="Arial" panose="020B0604020202020204" pitchFamily="34" charset="0"/>
              <a:buChar char="•"/>
              <a:defRPr sz="1600">
                <a:solidFill>
                  <a:srgbClr val="2E3036"/>
                </a:solidFill>
                <a:latin typeface="+mj-lt"/>
              </a:defRPr>
            </a:lvl4pPr>
            <a:lvl5pPr marL="1828800" indent="0" algn="l">
              <a:buNone/>
              <a:defRPr sz="1800">
                <a:solidFill>
                  <a:srgbClr val="2E3036"/>
                </a:solidFill>
              </a:defRPr>
            </a:lvl5pPr>
          </a:lstStyle>
          <a:p>
            <a:pPr lvl="0"/>
            <a:r>
              <a:rPr lang="en-US" dirty="0"/>
              <a:t>Second level</a:t>
            </a:r>
          </a:p>
          <a:p>
            <a:pPr lvl="1"/>
            <a:r>
              <a:rPr lang="en-US" dirty="0"/>
              <a:t>Third level</a:t>
            </a:r>
          </a:p>
          <a:p>
            <a:pPr lvl="2"/>
            <a:r>
              <a:rPr lang="en-US" dirty="0"/>
              <a:t>Fourth level</a:t>
            </a:r>
          </a:p>
          <a:p>
            <a:pPr lvl="3"/>
            <a:r>
              <a:rPr lang="en-US" dirty="0"/>
              <a:t>Fifth level</a:t>
            </a:r>
            <a:endParaRPr lang="en-GB" dirty="0"/>
          </a:p>
        </p:txBody>
      </p:sp>
      <p:sp>
        <p:nvSpPr>
          <p:cNvPr id="14" name="TextBox 13">
            <a:extLst>
              <a:ext uri="{FF2B5EF4-FFF2-40B4-BE49-F238E27FC236}">
                <a16:creationId xmlns:a16="http://schemas.microsoft.com/office/drawing/2014/main" id="{34494985-0E5F-C530-6DCC-F3F032E8FF9D}"/>
              </a:ext>
            </a:extLst>
          </p:cNvPr>
          <p:cNvSpPr txBox="1"/>
          <p:nvPr userDrawn="1"/>
        </p:nvSpPr>
        <p:spPr>
          <a:xfrm>
            <a:off x="22874" y="0"/>
            <a:ext cx="800219" cy="6867331"/>
          </a:xfrm>
          <a:prstGeom prst="rect">
            <a:avLst/>
          </a:prstGeom>
          <a:noFill/>
        </p:spPr>
        <p:txBody>
          <a:bodyPr vert="vert270" wrap="square" rtlCol="0">
            <a:spAutoFit/>
          </a:bodyPr>
          <a:lstStyle/>
          <a:p>
            <a:pPr algn="ctr"/>
            <a:r>
              <a:rPr lang="en-GB" sz="4000" b="1" spc="200" baseline="0" dirty="0">
                <a:solidFill>
                  <a:schemeClr val="bg1"/>
                </a:solidFill>
                <a:latin typeface="+mj-lt"/>
              </a:rPr>
              <a:t>Implementation</a:t>
            </a:r>
          </a:p>
        </p:txBody>
      </p:sp>
      <p:sp>
        <p:nvSpPr>
          <p:cNvPr id="16" name="TextBox 15">
            <a:extLst>
              <a:ext uri="{FF2B5EF4-FFF2-40B4-BE49-F238E27FC236}">
                <a16:creationId xmlns:a16="http://schemas.microsoft.com/office/drawing/2014/main" id="{F5CA30D9-74E3-DA80-FE47-DA4F2E02245D}"/>
              </a:ext>
            </a:extLst>
          </p:cNvPr>
          <p:cNvSpPr txBox="1"/>
          <p:nvPr userDrawn="1"/>
        </p:nvSpPr>
        <p:spPr>
          <a:xfrm>
            <a:off x="180055" y="6521779"/>
            <a:ext cx="3339522" cy="261610"/>
          </a:xfrm>
          <a:prstGeom prst="rect">
            <a:avLst/>
          </a:prstGeom>
          <a:noFill/>
        </p:spPr>
        <p:txBody>
          <a:bodyPr wrap="square" rtlCol="0">
            <a:spAutoFit/>
          </a:bodyPr>
          <a:lstStyle/>
          <a:p>
            <a:pPr algn="l"/>
            <a:r>
              <a:rPr lang="en-GB" sz="1100" b="1" spc="200" baseline="0" dirty="0">
                <a:solidFill>
                  <a:schemeClr val="bg1"/>
                </a:solidFill>
                <a:latin typeface="+mn-lt"/>
              </a:rPr>
              <a:t>IGNITING LEADERS, CHANGING LIVES</a:t>
            </a:r>
          </a:p>
        </p:txBody>
      </p:sp>
      <p:sp>
        <p:nvSpPr>
          <p:cNvPr id="2" name="TextBox 1">
            <a:extLst>
              <a:ext uri="{FF2B5EF4-FFF2-40B4-BE49-F238E27FC236}">
                <a16:creationId xmlns:a16="http://schemas.microsoft.com/office/drawing/2014/main" id="{D89F3B3C-4A69-7C42-287C-F0E466B8B145}"/>
              </a:ext>
            </a:extLst>
          </p:cNvPr>
          <p:cNvSpPr txBox="1"/>
          <p:nvPr userDrawn="1"/>
        </p:nvSpPr>
        <p:spPr>
          <a:xfrm>
            <a:off x="8672425" y="6521778"/>
            <a:ext cx="3339522" cy="276999"/>
          </a:xfrm>
          <a:prstGeom prst="rect">
            <a:avLst/>
          </a:prstGeom>
          <a:noFill/>
        </p:spPr>
        <p:txBody>
          <a:bodyPr wrap="square" rtlCol="0">
            <a:spAutoFit/>
          </a:bodyPr>
          <a:lstStyle/>
          <a:p>
            <a:pPr algn="r"/>
            <a:r>
              <a:rPr lang="en-GB" sz="1200" b="0" i="1" spc="0" baseline="0" dirty="0">
                <a:solidFill>
                  <a:schemeClr val="bg1"/>
                </a:solidFill>
                <a:latin typeface="+mj-lt"/>
              </a:rPr>
              <a:t>www.pixl.org.uk</a:t>
            </a:r>
          </a:p>
        </p:txBody>
      </p:sp>
    </p:spTree>
    <p:extLst>
      <p:ext uri="{BB962C8B-B14F-4D97-AF65-F5344CB8AC3E}">
        <p14:creationId xmlns:p14="http://schemas.microsoft.com/office/powerpoint/2010/main" val="329968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descr="A picture containing logo&#10;&#10;Description automatically generated">
            <a:extLst>
              <a:ext uri="{FF2B5EF4-FFF2-40B4-BE49-F238E27FC236}">
                <a16:creationId xmlns:a16="http://schemas.microsoft.com/office/drawing/2014/main" id="{77B81CC6-4501-19AC-3DF4-E161A0DDA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9" name="Text Placeholder 6">
            <a:extLst>
              <a:ext uri="{FF2B5EF4-FFF2-40B4-BE49-F238E27FC236}">
                <a16:creationId xmlns:a16="http://schemas.microsoft.com/office/drawing/2014/main" id="{067FF842-9C3E-5BF2-83DB-EEECA980728C}"/>
              </a:ext>
            </a:extLst>
          </p:cNvPr>
          <p:cNvSpPr>
            <a:spLocks noGrp="1"/>
          </p:cNvSpPr>
          <p:nvPr>
            <p:ph type="body" sz="quarter" idx="10" hasCustomPrompt="1"/>
          </p:nvPr>
        </p:nvSpPr>
        <p:spPr>
          <a:xfrm>
            <a:off x="3191256" y="3097762"/>
            <a:ext cx="5797296" cy="2324629"/>
          </a:xfrm>
        </p:spPr>
        <p:txBody>
          <a:bodyPr>
            <a:noAutofit/>
          </a:bodyPr>
          <a:lstStyle>
            <a:lvl1pPr marL="0" indent="0" algn="ctr">
              <a:buNone/>
              <a:defRPr sz="4400" b="1">
                <a:solidFill>
                  <a:schemeClr val="bg1"/>
                </a:solidFill>
              </a:defRPr>
            </a:lvl1pPr>
            <a:lvl2pPr marL="457200" indent="0" algn="ctr">
              <a:buNone/>
              <a:defRPr sz="7200" b="1">
                <a:solidFill>
                  <a:schemeClr val="bg1"/>
                </a:solidFill>
              </a:defRPr>
            </a:lvl2pPr>
            <a:lvl3pPr marL="914400" indent="0" algn="ctr">
              <a:buNone/>
              <a:defRPr sz="7200" b="1">
                <a:solidFill>
                  <a:schemeClr val="bg1"/>
                </a:solidFill>
              </a:defRPr>
            </a:lvl3pPr>
            <a:lvl4pPr marL="1371600" indent="0" algn="ctr">
              <a:buNone/>
              <a:defRPr sz="7200" b="1">
                <a:solidFill>
                  <a:schemeClr val="bg1"/>
                </a:solidFill>
              </a:defRPr>
            </a:lvl4pPr>
            <a:lvl5pPr marL="1828800" indent="0" algn="ctr">
              <a:buNone/>
              <a:defRPr sz="7200" b="1">
                <a:solidFill>
                  <a:schemeClr val="bg1"/>
                </a:solidFill>
              </a:defRPr>
            </a:lvl5pPr>
          </a:lstStyle>
          <a:p>
            <a:pPr lvl="0"/>
            <a:r>
              <a:rPr lang="en-US" dirty="0"/>
              <a:t>Section Divider Title</a:t>
            </a:r>
            <a:endParaRPr lang="en-GB" dirty="0"/>
          </a:p>
        </p:txBody>
      </p:sp>
    </p:spTree>
    <p:extLst>
      <p:ext uri="{BB962C8B-B14F-4D97-AF65-F5344CB8AC3E}">
        <p14:creationId xmlns:p14="http://schemas.microsoft.com/office/powerpoint/2010/main" val="3421238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19E79-67F6-6883-D847-0F541FF9A19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EA3B85-D26B-EC5A-5049-E5EEDE1FB0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5BB3F3-F573-37B0-1CCB-49653FDA6D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8C1E1E-3C7C-C341-B86B-F4D1FB37B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5E9EA5-0910-DBC8-27C0-9CFE34BC6B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EC9C96-6CD7-755A-ED57-A2E4266D91EB}"/>
              </a:ext>
            </a:extLst>
          </p:cNvPr>
          <p:cNvSpPr>
            <a:spLocks noGrp="1"/>
          </p:cNvSpPr>
          <p:nvPr>
            <p:ph type="dt" sz="half" idx="10"/>
          </p:nvPr>
        </p:nvSpPr>
        <p:spPr/>
        <p:txBody>
          <a:bodyPr/>
          <a:lstStyle/>
          <a:p>
            <a:fld id="{DD70F117-52D7-454C-85ED-EB81D518150E}" type="datetimeFigureOut">
              <a:rPr lang="en-GB" smtClean="0"/>
              <a:t>02/01/2026</a:t>
            </a:fld>
            <a:endParaRPr lang="en-GB" dirty="0"/>
          </a:p>
        </p:txBody>
      </p:sp>
      <p:sp>
        <p:nvSpPr>
          <p:cNvPr id="8" name="Footer Placeholder 7">
            <a:extLst>
              <a:ext uri="{FF2B5EF4-FFF2-40B4-BE49-F238E27FC236}">
                <a16:creationId xmlns:a16="http://schemas.microsoft.com/office/drawing/2014/main" id="{86BEB905-A53E-DD6B-7D18-B235980E045D}"/>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64C11B25-3924-8DE2-E05C-B510AE1D13A7}"/>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59085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022F-F8EE-3AB0-C224-5D423061774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48718F-2F6C-793C-1EAC-7D739E3F7407}"/>
              </a:ext>
            </a:extLst>
          </p:cNvPr>
          <p:cNvSpPr>
            <a:spLocks noGrp="1"/>
          </p:cNvSpPr>
          <p:nvPr>
            <p:ph type="dt" sz="half" idx="10"/>
          </p:nvPr>
        </p:nvSpPr>
        <p:spPr/>
        <p:txBody>
          <a:bodyPr/>
          <a:lstStyle/>
          <a:p>
            <a:fld id="{DD70F117-52D7-454C-85ED-EB81D518150E}" type="datetimeFigureOut">
              <a:rPr lang="en-GB" smtClean="0"/>
              <a:t>02/01/2026</a:t>
            </a:fld>
            <a:endParaRPr lang="en-GB" dirty="0"/>
          </a:p>
        </p:txBody>
      </p:sp>
      <p:sp>
        <p:nvSpPr>
          <p:cNvPr id="4" name="Footer Placeholder 3">
            <a:extLst>
              <a:ext uri="{FF2B5EF4-FFF2-40B4-BE49-F238E27FC236}">
                <a16:creationId xmlns:a16="http://schemas.microsoft.com/office/drawing/2014/main" id="{5CDFEE22-0EFF-122C-2EB9-4F970C08FA4F}"/>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B00F150-F969-6076-05E8-7F9777091647}"/>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1850471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11693E-41A0-81CB-4435-66198E23AC81}"/>
              </a:ext>
            </a:extLst>
          </p:cNvPr>
          <p:cNvSpPr>
            <a:spLocks noGrp="1"/>
          </p:cNvSpPr>
          <p:nvPr>
            <p:ph type="dt" sz="half" idx="10"/>
          </p:nvPr>
        </p:nvSpPr>
        <p:spPr/>
        <p:txBody>
          <a:bodyPr/>
          <a:lstStyle/>
          <a:p>
            <a:fld id="{DD70F117-52D7-454C-85ED-EB81D518150E}" type="datetimeFigureOut">
              <a:rPr lang="en-GB" smtClean="0"/>
              <a:t>02/01/2026</a:t>
            </a:fld>
            <a:endParaRPr lang="en-GB" dirty="0"/>
          </a:p>
        </p:txBody>
      </p:sp>
      <p:sp>
        <p:nvSpPr>
          <p:cNvPr id="3" name="Footer Placeholder 2">
            <a:extLst>
              <a:ext uri="{FF2B5EF4-FFF2-40B4-BE49-F238E27FC236}">
                <a16:creationId xmlns:a16="http://schemas.microsoft.com/office/drawing/2014/main" id="{A2071BD4-2D85-41BC-4B75-7092895371F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E518D16D-E075-75FC-CE12-E84305952F91}"/>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79886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08B1-3F2F-FC87-8DF6-2D7BD2834E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C291668-59C9-DF82-B8B5-FBEFC8ABC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66BE890-2366-8AB4-D4C2-F84DD2EFA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9C0989-0020-508B-355D-C6BFC082A508}"/>
              </a:ext>
            </a:extLst>
          </p:cNvPr>
          <p:cNvSpPr>
            <a:spLocks noGrp="1"/>
          </p:cNvSpPr>
          <p:nvPr>
            <p:ph type="dt" sz="half" idx="10"/>
          </p:nvPr>
        </p:nvSpPr>
        <p:spPr/>
        <p:txBody>
          <a:bodyPr/>
          <a:lstStyle/>
          <a:p>
            <a:fld id="{DD70F117-52D7-454C-85ED-EB81D518150E}" type="datetimeFigureOut">
              <a:rPr lang="en-GB" smtClean="0"/>
              <a:t>02/01/2026</a:t>
            </a:fld>
            <a:endParaRPr lang="en-GB" dirty="0"/>
          </a:p>
        </p:txBody>
      </p:sp>
      <p:sp>
        <p:nvSpPr>
          <p:cNvPr id="6" name="Footer Placeholder 5">
            <a:extLst>
              <a:ext uri="{FF2B5EF4-FFF2-40B4-BE49-F238E27FC236}">
                <a16:creationId xmlns:a16="http://schemas.microsoft.com/office/drawing/2014/main" id="{681F7979-6CFE-D0E7-C4BD-D2BCFD89827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1A343E8B-1CFC-F432-4588-74837B24B108}"/>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290311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1855-B4D7-E100-0EFD-3CEC083F80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53232B2-ACAE-D681-0BD1-E39716B923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90FDB7B-BBC8-E2A6-CED6-78B843C79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2B5B37-C922-15C4-8331-38442399B4BB}"/>
              </a:ext>
            </a:extLst>
          </p:cNvPr>
          <p:cNvSpPr>
            <a:spLocks noGrp="1"/>
          </p:cNvSpPr>
          <p:nvPr>
            <p:ph type="dt" sz="half" idx="10"/>
          </p:nvPr>
        </p:nvSpPr>
        <p:spPr/>
        <p:txBody>
          <a:bodyPr/>
          <a:lstStyle/>
          <a:p>
            <a:fld id="{DD70F117-52D7-454C-85ED-EB81D518150E}" type="datetimeFigureOut">
              <a:rPr lang="en-GB" smtClean="0"/>
              <a:t>02/01/2026</a:t>
            </a:fld>
            <a:endParaRPr lang="en-GB" dirty="0"/>
          </a:p>
        </p:txBody>
      </p:sp>
      <p:sp>
        <p:nvSpPr>
          <p:cNvPr id="6" name="Footer Placeholder 5">
            <a:extLst>
              <a:ext uri="{FF2B5EF4-FFF2-40B4-BE49-F238E27FC236}">
                <a16:creationId xmlns:a16="http://schemas.microsoft.com/office/drawing/2014/main" id="{063BA7ED-703F-B3AE-ACB4-9582C776C01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E3B42E8-117A-CC5F-85A9-6EF18B5F8258}"/>
              </a:ext>
            </a:extLst>
          </p:cNvPr>
          <p:cNvSpPr>
            <a:spLocks noGrp="1"/>
          </p:cNvSpPr>
          <p:nvPr>
            <p:ph type="sldNum" sz="quarter" idx="12"/>
          </p:nvPr>
        </p:nvSpPr>
        <p:spPr/>
        <p:txBody>
          <a:bodyPr/>
          <a:lstStyle/>
          <a:p>
            <a:fld id="{936C5EE7-AD0F-4C63-9071-A20FCF465FA0}" type="slidenum">
              <a:rPr lang="en-GB" smtClean="0"/>
              <a:t>‹#›</a:t>
            </a:fld>
            <a:endParaRPr lang="en-GB" dirty="0"/>
          </a:p>
        </p:txBody>
      </p:sp>
    </p:spTree>
    <p:extLst>
      <p:ext uri="{BB962C8B-B14F-4D97-AF65-F5344CB8AC3E}">
        <p14:creationId xmlns:p14="http://schemas.microsoft.com/office/powerpoint/2010/main" val="37585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D75A63-4764-3B3E-FD4C-2FCDB871A9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740111-6C6A-BA52-64EB-9C6FFFEB5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8507E1-A685-8557-6040-7DBF96CC49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0F117-52D7-454C-85ED-EB81D518150E}" type="datetimeFigureOut">
              <a:rPr lang="en-GB" smtClean="0"/>
              <a:t>02/01/2026</a:t>
            </a:fld>
            <a:endParaRPr lang="en-GB" dirty="0"/>
          </a:p>
        </p:txBody>
      </p:sp>
      <p:sp>
        <p:nvSpPr>
          <p:cNvPr id="5" name="Footer Placeholder 4">
            <a:extLst>
              <a:ext uri="{FF2B5EF4-FFF2-40B4-BE49-F238E27FC236}">
                <a16:creationId xmlns:a16="http://schemas.microsoft.com/office/drawing/2014/main" id="{C20E1547-4964-B339-5E5E-50A228D9A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DDDC073-76E2-8CF8-A135-F6E388A40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C5EE7-AD0F-4C63-9071-A20FCF465FA0}" type="slidenum">
              <a:rPr lang="en-GB" smtClean="0"/>
              <a:t>‹#›</a:t>
            </a:fld>
            <a:endParaRPr lang="en-GB" dirty="0"/>
          </a:p>
        </p:txBody>
      </p:sp>
    </p:spTree>
    <p:extLst>
      <p:ext uri="{BB962C8B-B14F-4D97-AF65-F5344CB8AC3E}">
        <p14:creationId xmlns:p14="http://schemas.microsoft.com/office/powerpoint/2010/main" val="1970210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8A9B744-3E31-4E81-B052-F1EBB8497889}"/>
              </a:ext>
            </a:extLst>
          </p:cNvPr>
          <p:cNvSpPr>
            <a:spLocks noGrp="1"/>
          </p:cNvSpPr>
          <p:nvPr>
            <p:ph type="body" sz="quarter" idx="10"/>
          </p:nvPr>
        </p:nvSpPr>
        <p:spPr>
          <a:xfrm>
            <a:off x="638174" y="436241"/>
            <a:ext cx="9834566" cy="747518"/>
          </a:xfrm>
        </p:spPr>
        <p:txBody>
          <a:bodyPr/>
          <a:lstStyle/>
          <a:p>
            <a:r>
              <a:rPr lang="en-US" dirty="0"/>
              <a:t>Notes to staff</a:t>
            </a:r>
          </a:p>
        </p:txBody>
      </p:sp>
      <p:sp>
        <p:nvSpPr>
          <p:cNvPr id="3" name="Text Placeholder 2">
            <a:extLst>
              <a:ext uri="{FF2B5EF4-FFF2-40B4-BE49-F238E27FC236}">
                <a16:creationId xmlns:a16="http://schemas.microsoft.com/office/drawing/2014/main" id="{CFDEAA60-0CB0-1603-79BF-927084C40D4B}"/>
              </a:ext>
            </a:extLst>
          </p:cNvPr>
          <p:cNvSpPr>
            <a:spLocks noGrp="1"/>
          </p:cNvSpPr>
          <p:nvPr>
            <p:ph type="body" sz="quarter" idx="11"/>
          </p:nvPr>
        </p:nvSpPr>
        <p:spPr>
          <a:xfrm>
            <a:off x="638174" y="1241164"/>
            <a:ext cx="11115675" cy="457200"/>
          </a:xfrm>
        </p:spPr>
        <p:txBody>
          <a:bodyPr/>
          <a:lstStyle/>
          <a:p>
            <a:r>
              <a:rPr lang="en-US" dirty="0"/>
              <a:t>Taylor</a:t>
            </a:r>
          </a:p>
        </p:txBody>
      </p:sp>
      <p:sp>
        <p:nvSpPr>
          <p:cNvPr id="4" name="Text Placeholder 3">
            <a:extLst>
              <a:ext uri="{FF2B5EF4-FFF2-40B4-BE49-F238E27FC236}">
                <a16:creationId xmlns:a16="http://schemas.microsoft.com/office/drawing/2014/main" id="{0F5FCA6C-21BD-F0BF-9D20-ED70A6556E7A}"/>
              </a:ext>
            </a:extLst>
          </p:cNvPr>
          <p:cNvSpPr>
            <a:spLocks noGrp="1"/>
          </p:cNvSpPr>
          <p:nvPr>
            <p:ph type="body" sz="quarter" idx="12"/>
          </p:nvPr>
        </p:nvSpPr>
        <p:spPr>
          <a:xfrm>
            <a:off x="638173" y="1781806"/>
            <a:ext cx="11115675" cy="3835030"/>
          </a:xfrm>
        </p:spPr>
        <p:txBody>
          <a:bodyPr/>
          <a:lstStyle/>
          <a:p>
            <a:pPr marL="285750" indent="-285750">
              <a:buFont typeface="Arial" panose="020B0604020202020204" pitchFamily="34" charset="0"/>
              <a:buChar char="•"/>
            </a:pPr>
            <a:r>
              <a:rPr lang="en-US" sz="2400" dirty="0"/>
              <a:t>This is designed for assembly or tutor time.</a:t>
            </a:r>
          </a:p>
          <a:p>
            <a:pPr marL="285750" indent="-285750">
              <a:buFont typeface="Arial" panose="020B0604020202020204" pitchFamily="34" charset="0"/>
              <a:buChar char="•"/>
            </a:pPr>
            <a:r>
              <a:rPr lang="en-US" sz="2400" dirty="0"/>
              <a:t>You can listen to the Pearl episode anywhere you get your podcasts to get the full story.</a:t>
            </a:r>
          </a:p>
          <a:p>
            <a:pPr marL="285750" indent="-285750">
              <a:buFont typeface="Arial" panose="020B0604020202020204" pitchFamily="34" charset="0"/>
              <a:buChar char="•"/>
            </a:pPr>
            <a:r>
              <a:rPr lang="en-US" sz="2400" dirty="0"/>
              <a:t>You can also download the transcript for your own preparation.</a:t>
            </a:r>
          </a:p>
          <a:p>
            <a:pPr marL="285750" indent="-285750">
              <a:buFont typeface="Arial" panose="020B0604020202020204" pitchFamily="34" charset="0"/>
              <a:buChar char="•"/>
            </a:pPr>
            <a:r>
              <a:rPr lang="en-US" sz="2400" dirty="0"/>
              <a:t>The assembly has been edited to fit more with students and be relevant to them.</a:t>
            </a:r>
          </a:p>
          <a:p>
            <a:pPr marL="285750" indent="-285750">
              <a:buFont typeface="Arial" panose="020B0604020202020204" pitchFamily="34" charset="0"/>
              <a:buChar char="•"/>
            </a:pPr>
            <a:r>
              <a:rPr lang="en-US" sz="2400" dirty="0"/>
              <a:t>There are notes at the bottom of each slide for reference.</a:t>
            </a:r>
          </a:p>
          <a:p>
            <a:pPr marL="285750" indent="-285750">
              <a:buFont typeface="Arial" panose="020B0604020202020204" pitchFamily="34" charset="0"/>
              <a:buChar char="•"/>
            </a:pPr>
            <a:r>
              <a:rPr lang="en-US" sz="2400" dirty="0"/>
              <a:t>We would love to hear how it has gone, email admin@pixl.org.uk</a:t>
            </a:r>
          </a:p>
          <a:p>
            <a:pPr marL="285750" indent="-285750">
              <a:buFont typeface="Arial" panose="020B0604020202020204" pitchFamily="34" charset="0"/>
              <a:buChar char="•"/>
            </a:pPr>
            <a:endParaRPr lang="en-US" sz="2000" dirty="0"/>
          </a:p>
        </p:txBody>
      </p:sp>
    </p:spTree>
    <p:extLst>
      <p:ext uri="{BB962C8B-B14F-4D97-AF65-F5344CB8AC3E}">
        <p14:creationId xmlns:p14="http://schemas.microsoft.com/office/powerpoint/2010/main" val="1023835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807102-68AA-F6AA-9E10-B165DC141729}"/>
              </a:ext>
            </a:extLst>
          </p:cNvPr>
          <p:cNvSpPr>
            <a:spLocks noGrp="1"/>
          </p:cNvSpPr>
          <p:nvPr>
            <p:ph type="body" sz="quarter" idx="10"/>
          </p:nvPr>
        </p:nvSpPr>
        <p:spPr/>
        <p:txBody>
          <a:bodyPr/>
          <a:lstStyle/>
          <a:p>
            <a:r>
              <a:rPr lang="en-US" dirty="0"/>
              <a:t>Change can happen!</a:t>
            </a:r>
          </a:p>
        </p:txBody>
      </p:sp>
      <p:sp>
        <p:nvSpPr>
          <p:cNvPr id="3" name="Text Placeholder 2">
            <a:extLst>
              <a:ext uri="{FF2B5EF4-FFF2-40B4-BE49-F238E27FC236}">
                <a16:creationId xmlns:a16="http://schemas.microsoft.com/office/drawing/2014/main" id="{A113AAE0-F566-8F88-2E45-914AAC620F2F}"/>
              </a:ext>
            </a:extLst>
          </p:cNvPr>
          <p:cNvSpPr>
            <a:spLocks noGrp="1"/>
          </p:cNvSpPr>
          <p:nvPr>
            <p:ph type="body" sz="quarter" idx="11"/>
          </p:nvPr>
        </p:nvSpPr>
        <p:spPr/>
        <p:txBody>
          <a:bodyPr/>
          <a:lstStyle/>
          <a:p>
            <a:r>
              <a:rPr lang="en-US" dirty="0"/>
              <a:t>Sometimes we think/feel that we can’t change anything but…</a:t>
            </a:r>
          </a:p>
        </p:txBody>
      </p:sp>
      <p:sp>
        <p:nvSpPr>
          <p:cNvPr id="4" name="Text Placeholder 3">
            <a:extLst>
              <a:ext uri="{FF2B5EF4-FFF2-40B4-BE49-F238E27FC236}">
                <a16:creationId xmlns:a16="http://schemas.microsoft.com/office/drawing/2014/main" id="{E2B5D935-E79A-FFD1-A223-E8354C125337}"/>
              </a:ext>
            </a:extLst>
          </p:cNvPr>
          <p:cNvSpPr>
            <a:spLocks noGrp="1"/>
          </p:cNvSpPr>
          <p:nvPr>
            <p:ph type="body" sz="quarter" idx="12"/>
          </p:nvPr>
        </p:nvSpPr>
        <p:spPr/>
        <p:txBody>
          <a:bodyPr/>
          <a:lstStyle/>
          <a:p>
            <a:pPr marL="285750" indent="-285750">
              <a:buFont typeface="Arial" panose="020B0604020202020204" pitchFamily="34" charset="0"/>
              <a:buChar char="•"/>
            </a:pPr>
            <a:r>
              <a:rPr lang="en-US" sz="2800" dirty="0"/>
              <a:t>We can change what we want to achieve.</a:t>
            </a:r>
          </a:p>
          <a:p>
            <a:pPr marL="285750" indent="-285750">
              <a:buFont typeface="Arial" panose="020B0604020202020204" pitchFamily="34" charset="0"/>
              <a:buChar char="•"/>
            </a:pPr>
            <a:r>
              <a:rPr lang="en-US" sz="2800" dirty="0"/>
              <a:t>We can change our attitude.</a:t>
            </a:r>
          </a:p>
          <a:p>
            <a:pPr marL="285750" indent="-285750">
              <a:buFont typeface="Arial" panose="020B0604020202020204" pitchFamily="34" charset="0"/>
              <a:buChar char="•"/>
            </a:pPr>
            <a:r>
              <a:rPr lang="en-US" sz="2800" dirty="0"/>
              <a:t>We can change our approach.</a:t>
            </a:r>
          </a:p>
          <a:p>
            <a:pPr marL="285750" indent="-285750">
              <a:buFont typeface="Arial" panose="020B0604020202020204" pitchFamily="34" charset="0"/>
              <a:buChar char="•"/>
            </a:pPr>
            <a:r>
              <a:rPr lang="en-US" sz="2800" dirty="0"/>
              <a:t>We can change what we know and can do.</a:t>
            </a:r>
          </a:p>
          <a:p>
            <a:pPr marL="285750" indent="-285750">
              <a:buFont typeface="Arial" panose="020B0604020202020204" pitchFamily="34" charset="0"/>
              <a:buChar char="•"/>
            </a:pPr>
            <a:r>
              <a:rPr lang="en-US" sz="2800" dirty="0"/>
              <a:t>We can change some of the people who we have around us to help us.</a:t>
            </a:r>
          </a:p>
        </p:txBody>
      </p:sp>
    </p:spTree>
    <p:extLst>
      <p:ext uri="{BB962C8B-B14F-4D97-AF65-F5344CB8AC3E}">
        <p14:creationId xmlns:p14="http://schemas.microsoft.com/office/powerpoint/2010/main" val="1708277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F29C0-6209-FFAF-80D0-BA775BF73ADF}"/>
              </a:ext>
            </a:extLst>
          </p:cNvPr>
          <p:cNvSpPr>
            <a:spLocks noGrp="1"/>
          </p:cNvSpPr>
          <p:nvPr>
            <p:ph type="body" sz="quarter" idx="10"/>
          </p:nvPr>
        </p:nvSpPr>
        <p:spPr/>
        <p:txBody>
          <a:bodyPr/>
          <a:lstStyle/>
          <a:p>
            <a:r>
              <a:rPr lang="en-US" dirty="0"/>
              <a:t>For that we need…</a:t>
            </a:r>
          </a:p>
        </p:txBody>
      </p:sp>
      <p:sp>
        <p:nvSpPr>
          <p:cNvPr id="4" name="Text Placeholder 3">
            <a:extLst>
              <a:ext uri="{FF2B5EF4-FFF2-40B4-BE49-F238E27FC236}">
                <a16:creationId xmlns:a16="http://schemas.microsoft.com/office/drawing/2014/main" id="{8DEBB859-46A9-FC09-571B-38530714B304}"/>
              </a:ext>
            </a:extLst>
          </p:cNvPr>
          <p:cNvSpPr>
            <a:spLocks noGrp="1"/>
          </p:cNvSpPr>
          <p:nvPr>
            <p:ph type="body" sz="quarter" idx="12"/>
          </p:nvPr>
        </p:nvSpPr>
        <p:spPr>
          <a:xfrm>
            <a:off x="638174" y="1511485"/>
            <a:ext cx="11115675" cy="3835030"/>
          </a:xfrm>
        </p:spPr>
        <p:txBody>
          <a:bodyPr/>
          <a:lstStyle/>
          <a:p>
            <a:pPr marL="285750" indent="-285750">
              <a:buFont typeface="Arial" panose="020B0604020202020204" pitchFamily="34" charset="0"/>
              <a:buChar char="•"/>
            </a:pPr>
            <a:r>
              <a:rPr lang="en-US" sz="2800" dirty="0"/>
              <a:t>Determination</a:t>
            </a:r>
          </a:p>
          <a:p>
            <a:pPr marL="285750" indent="-285750">
              <a:buFont typeface="Arial" panose="020B0604020202020204" pitchFamily="34" charset="0"/>
              <a:buChar char="•"/>
            </a:pPr>
            <a:r>
              <a:rPr lang="en-US" sz="2800" dirty="0"/>
              <a:t>Imagination</a:t>
            </a:r>
          </a:p>
          <a:p>
            <a:pPr marL="285750" indent="-285750">
              <a:buFont typeface="Arial" panose="020B0604020202020204" pitchFamily="34" charset="0"/>
              <a:buChar char="•"/>
            </a:pPr>
            <a:r>
              <a:rPr lang="en-US" sz="2800" dirty="0"/>
              <a:t>Knowledge</a:t>
            </a:r>
          </a:p>
          <a:p>
            <a:pPr marL="285750" indent="-285750">
              <a:buFont typeface="Arial" panose="020B0604020202020204" pitchFamily="34" charset="0"/>
              <a:buChar char="•"/>
            </a:pPr>
            <a:r>
              <a:rPr lang="en-US" sz="2800" dirty="0"/>
              <a:t>Curiosity</a:t>
            </a:r>
          </a:p>
          <a:p>
            <a:pPr marL="285750" indent="-285750">
              <a:buFont typeface="Arial" panose="020B0604020202020204" pitchFamily="34" charset="0"/>
              <a:buChar char="•"/>
            </a:pPr>
            <a:r>
              <a:rPr lang="en-US" sz="2800" dirty="0"/>
              <a:t>Courage</a:t>
            </a:r>
          </a:p>
          <a:p>
            <a:pPr marL="285750" indent="-285750">
              <a:buFont typeface="Arial" panose="020B0604020202020204" pitchFamily="34" charset="0"/>
              <a:buChar char="•"/>
            </a:pPr>
            <a:r>
              <a:rPr lang="en-US" sz="2800" dirty="0"/>
              <a:t>Resilience</a:t>
            </a:r>
          </a:p>
          <a:p>
            <a:pPr marL="285750" indent="-285750">
              <a:buFont typeface="Arial" panose="020B0604020202020204" pitchFamily="34" charset="0"/>
              <a:buChar char="•"/>
            </a:pPr>
            <a:r>
              <a:rPr lang="en-US" sz="2800" dirty="0"/>
              <a:t>Motivation</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119614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979D2B-1077-F52B-B927-0F897125C99C}"/>
              </a:ext>
            </a:extLst>
          </p:cNvPr>
          <p:cNvSpPr>
            <a:spLocks noGrp="1"/>
          </p:cNvSpPr>
          <p:nvPr>
            <p:ph type="body" sz="quarter" idx="10"/>
          </p:nvPr>
        </p:nvSpPr>
        <p:spPr>
          <a:xfrm>
            <a:off x="887556" y="2033848"/>
            <a:ext cx="9834566" cy="747518"/>
          </a:xfrm>
        </p:spPr>
        <p:txBody>
          <a:bodyPr/>
          <a:lstStyle/>
          <a:p>
            <a:pPr algn="ctr"/>
            <a:r>
              <a:rPr lang="en-US" dirty="0"/>
              <a:t>Things can look impossible, until you plan one step at a time to make them possible.</a:t>
            </a:r>
          </a:p>
        </p:txBody>
      </p:sp>
    </p:spTree>
    <p:extLst>
      <p:ext uri="{BB962C8B-B14F-4D97-AF65-F5344CB8AC3E}">
        <p14:creationId xmlns:p14="http://schemas.microsoft.com/office/powerpoint/2010/main" val="1785491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10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F9ADD5-A930-162C-C8C5-9645FDC39B70}"/>
              </a:ext>
            </a:extLst>
          </p:cNvPr>
          <p:cNvSpPr>
            <a:spLocks noGrp="1"/>
          </p:cNvSpPr>
          <p:nvPr>
            <p:ph type="body" sz="quarter" idx="10"/>
          </p:nvPr>
        </p:nvSpPr>
        <p:spPr/>
        <p:txBody>
          <a:bodyPr/>
          <a:lstStyle/>
          <a:p>
            <a:r>
              <a:rPr lang="en-GB" dirty="0"/>
              <a:t>Taylor</a:t>
            </a:r>
          </a:p>
        </p:txBody>
      </p:sp>
    </p:spTree>
    <p:extLst>
      <p:ext uri="{BB962C8B-B14F-4D97-AF65-F5344CB8AC3E}">
        <p14:creationId xmlns:p14="http://schemas.microsoft.com/office/powerpoint/2010/main" val="3820443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7C7B32-04C2-F583-4F0E-DFBB4B5AAEB5}"/>
              </a:ext>
            </a:extLst>
          </p:cNvPr>
          <p:cNvSpPr>
            <a:spLocks noGrp="1"/>
          </p:cNvSpPr>
          <p:nvPr>
            <p:ph type="body" sz="quarter" idx="10"/>
          </p:nvPr>
        </p:nvSpPr>
        <p:spPr/>
        <p:txBody>
          <a:bodyPr/>
          <a:lstStyle/>
          <a:p>
            <a:r>
              <a:rPr lang="en-US" dirty="0"/>
              <a:t>Taylor Swift…</a:t>
            </a:r>
          </a:p>
        </p:txBody>
      </p:sp>
      <p:sp>
        <p:nvSpPr>
          <p:cNvPr id="3" name="Text Placeholder 2">
            <a:extLst>
              <a:ext uri="{FF2B5EF4-FFF2-40B4-BE49-F238E27FC236}">
                <a16:creationId xmlns:a16="http://schemas.microsoft.com/office/drawing/2014/main" id="{0FE1603C-B385-D536-28E0-D7B4C169A8D6}"/>
              </a:ext>
            </a:extLst>
          </p:cNvPr>
          <p:cNvSpPr>
            <a:spLocks noGrp="1"/>
          </p:cNvSpPr>
          <p:nvPr>
            <p:ph type="body" sz="quarter" idx="11"/>
          </p:nvPr>
        </p:nvSpPr>
        <p:spPr>
          <a:xfrm>
            <a:off x="638174" y="1438020"/>
            <a:ext cx="11115675" cy="457200"/>
          </a:xfrm>
        </p:spPr>
        <p:txBody>
          <a:bodyPr/>
          <a:lstStyle/>
          <a:p>
            <a:r>
              <a:rPr lang="en-US" dirty="0"/>
              <a:t>…needs no introduction</a:t>
            </a:r>
          </a:p>
        </p:txBody>
      </p:sp>
      <p:sp>
        <p:nvSpPr>
          <p:cNvPr id="4" name="Text Placeholder 3">
            <a:extLst>
              <a:ext uri="{FF2B5EF4-FFF2-40B4-BE49-F238E27FC236}">
                <a16:creationId xmlns:a16="http://schemas.microsoft.com/office/drawing/2014/main" id="{B1A3D08C-8E82-EFD7-9A51-9B7A89EB1F10}"/>
              </a:ext>
            </a:extLst>
          </p:cNvPr>
          <p:cNvSpPr>
            <a:spLocks noGrp="1"/>
          </p:cNvSpPr>
          <p:nvPr>
            <p:ph type="body" sz="quarter" idx="12"/>
          </p:nvPr>
        </p:nvSpPr>
        <p:spPr>
          <a:xfrm>
            <a:off x="5971309" y="2212970"/>
            <a:ext cx="5782540" cy="3835030"/>
          </a:xfrm>
        </p:spPr>
        <p:txBody>
          <a:bodyPr/>
          <a:lstStyle/>
          <a:p>
            <a:pPr marL="457200" indent="-457200">
              <a:buFont typeface="Arial" panose="020B0604020202020204" pitchFamily="34" charset="0"/>
              <a:buChar char="•"/>
            </a:pPr>
            <a:r>
              <a:rPr lang="en-US" sz="2800" dirty="0"/>
              <a:t>Song writing talent</a:t>
            </a:r>
          </a:p>
          <a:p>
            <a:pPr marL="457200" indent="-457200">
              <a:buFont typeface="Arial" panose="020B0604020202020204" pitchFamily="34" charset="0"/>
              <a:buChar char="•"/>
            </a:pPr>
            <a:r>
              <a:rPr lang="en-US" sz="2800" dirty="0"/>
              <a:t>Cult-like fan base</a:t>
            </a:r>
          </a:p>
          <a:p>
            <a:pPr marL="457200" indent="-457200">
              <a:buFont typeface="Arial" panose="020B0604020202020204" pitchFamily="34" charset="0"/>
              <a:buChar char="•"/>
            </a:pPr>
            <a:r>
              <a:rPr lang="en-US" sz="2800" dirty="0"/>
              <a:t>Multiple award winner</a:t>
            </a:r>
          </a:p>
          <a:p>
            <a:pPr marL="457200" indent="-457200">
              <a:buFont typeface="Arial" panose="020B0604020202020204" pitchFamily="34" charset="0"/>
              <a:buChar char="•"/>
            </a:pPr>
            <a:r>
              <a:rPr lang="en-US" sz="2800" dirty="0"/>
              <a:t>Broken all records</a:t>
            </a:r>
          </a:p>
          <a:p>
            <a:pPr marL="457200" indent="-457200">
              <a:buFont typeface="Arial" panose="020B0604020202020204" pitchFamily="34" charset="0"/>
              <a:buChar char="•"/>
            </a:pPr>
            <a:endParaRPr lang="en-US" sz="2800" dirty="0"/>
          </a:p>
        </p:txBody>
      </p:sp>
      <p:pic>
        <p:nvPicPr>
          <p:cNvPr id="1026" name="Picture 2" descr="Album 'The Life of a Showgirl ...">
            <a:extLst>
              <a:ext uri="{FF2B5EF4-FFF2-40B4-BE49-F238E27FC236}">
                <a16:creationId xmlns:a16="http://schemas.microsoft.com/office/drawing/2014/main" id="{E958B90D-FAAB-23C3-7033-02D779E90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395" y="2212970"/>
            <a:ext cx="3922569" cy="3922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44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4C6336-74E3-F900-7BC3-513EC1EE8544}"/>
              </a:ext>
            </a:extLst>
          </p:cNvPr>
          <p:cNvSpPr>
            <a:spLocks noGrp="1"/>
          </p:cNvSpPr>
          <p:nvPr>
            <p:ph type="body" sz="quarter" idx="10"/>
          </p:nvPr>
        </p:nvSpPr>
        <p:spPr>
          <a:xfrm>
            <a:off x="416501" y="436241"/>
            <a:ext cx="10348481" cy="747518"/>
          </a:xfrm>
        </p:spPr>
        <p:txBody>
          <a:bodyPr/>
          <a:lstStyle/>
          <a:p>
            <a:r>
              <a:rPr lang="en-US" sz="4000" dirty="0"/>
              <a:t>At only 13, Taylor Swift knew what she wanted</a:t>
            </a:r>
          </a:p>
        </p:txBody>
      </p:sp>
      <p:sp>
        <p:nvSpPr>
          <p:cNvPr id="4" name="Text Placeholder 3">
            <a:extLst>
              <a:ext uri="{FF2B5EF4-FFF2-40B4-BE49-F238E27FC236}">
                <a16:creationId xmlns:a16="http://schemas.microsoft.com/office/drawing/2014/main" id="{75B405A9-BBF0-8B93-0FD0-E757B91DA1F5}"/>
              </a:ext>
            </a:extLst>
          </p:cNvPr>
          <p:cNvSpPr>
            <a:spLocks noGrp="1"/>
          </p:cNvSpPr>
          <p:nvPr>
            <p:ph type="body" sz="quarter" idx="12"/>
          </p:nvPr>
        </p:nvSpPr>
        <p:spPr>
          <a:xfrm>
            <a:off x="416501" y="2019006"/>
            <a:ext cx="6486093" cy="3835030"/>
          </a:xfrm>
        </p:spPr>
        <p:txBody>
          <a:bodyPr/>
          <a:lstStyle/>
          <a:p>
            <a:pPr marL="342900" indent="-342900">
              <a:buFont typeface="Arial" panose="020B0604020202020204" pitchFamily="34" charset="0"/>
              <a:buChar char="•"/>
            </a:pPr>
            <a:r>
              <a:rPr lang="en-US" sz="2400" dirty="0"/>
              <a:t>Didn’t want to compromise</a:t>
            </a:r>
          </a:p>
          <a:p>
            <a:pPr marL="342900" indent="-342900">
              <a:buFont typeface="Arial" panose="020B0604020202020204" pitchFamily="34" charset="0"/>
              <a:buChar char="•"/>
            </a:pPr>
            <a:r>
              <a:rPr lang="en-US" sz="2400" dirty="0"/>
              <a:t>Country music</a:t>
            </a:r>
          </a:p>
          <a:p>
            <a:pPr marL="342900" indent="-342900">
              <a:buFont typeface="Arial" panose="020B0604020202020204" pitchFamily="34" charset="0"/>
              <a:buChar char="•"/>
            </a:pPr>
            <a:r>
              <a:rPr lang="en-US" sz="2400" dirty="0"/>
              <a:t>By a teenage girl, FOR teenage girls</a:t>
            </a:r>
          </a:p>
          <a:p>
            <a:pPr marL="342900" indent="-342900">
              <a:buFont typeface="Arial" panose="020B0604020202020204" pitchFamily="34" charset="0"/>
              <a:buChar char="•"/>
            </a:pPr>
            <a:r>
              <a:rPr lang="en-US" sz="2400" dirty="0"/>
              <a:t>Her own ‘Swift Twist’</a:t>
            </a:r>
          </a:p>
          <a:p>
            <a:pPr marL="342900" indent="-342900">
              <a:buFont typeface="Arial" panose="020B0604020202020204" pitchFamily="34" charset="0"/>
              <a:buChar char="•"/>
            </a:pPr>
            <a:r>
              <a:rPr lang="en-US" sz="2400" dirty="0"/>
              <a:t>Wanted to write her own music</a:t>
            </a:r>
          </a:p>
        </p:txBody>
      </p:sp>
      <p:pic>
        <p:nvPicPr>
          <p:cNvPr id="7" name="Picture 6" descr="A close-up of a child&#10;&#10;AI-generated content may be incorrect.">
            <a:extLst>
              <a:ext uri="{FF2B5EF4-FFF2-40B4-BE49-F238E27FC236}">
                <a16:creationId xmlns:a16="http://schemas.microsoft.com/office/drawing/2014/main" id="{02A15E03-A312-1C92-F3F1-818EAA0E82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585" y="1269117"/>
            <a:ext cx="4757906" cy="5155373"/>
          </a:xfrm>
          <a:prstGeom prst="rect">
            <a:avLst/>
          </a:prstGeom>
          <a:ln>
            <a:solidFill>
              <a:schemeClr val="tx1"/>
            </a:solidFill>
          </a:ln>
        </p:spPr>
      </p:pic>
    </p:spTree>
    <p:extLst>
      <p:ext uri="{BB962C8B-B14F-4D97-AF65-F5344CB8AC3E}">
        <p14:creationId xmlns:p14="http://schemas.microsoft.com/office/powerpoint/2010/main" val="127369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28CBD6-3732-01A9-560D-4FD3DFE0A4A4}"/>
              </a:ext>
            </a:extLst>
          </p:cNvPr>
          <p:cNvSpPr>
            <a:spLocks noGrp="1"/>
          </p:cNvSpPr>
          <p:nvPr>
            <p:ph type="body" sz="quarter" idx="10"/>
          </p:nvPr>
        </p:nvSpPr>
        <p:spPr/>
        <p:txBody>
          <a:bodyPr/>
          <a:lstStyle/>
          <a:p>
            <a:r>
              <a:rPr lang="en-US" dirty="0"/>
              <a:t>Brave decisions</a:t>
            </a:r>
          </a:p>
        </p:txBody>
      </p:sp>
      <p:sp>
        <p:nvSpPr>
          <p:cNvPr id="3" name="Text Placeholder 2">
            <a:extLst>
              <a:ext uri="{FF2B5EF4-FFF2-40B4-BE49-F238E27FC236}">
                <a16:creationId xmlns:a16="http://schemas.microsoft.com/office/drawing/2014/main" id="{9554402A-983B-5CA8-5D6D-8AE490CEF6DD}"/>
              </a:ext>
            </a:extLst>
          </p:cNvPr>
          <p:cNvSpPr>
            <a:spLocks noGrp="1"/>
          </p:cNvSpPr>
          <p:nvPr>
            <p:ph type="body" sz="quarter" idx="11"/>
          </p:nvPr>
        </p:nvSpPr>
        <p:spPr/>
        <p:txBody>
          <a:bodyPr/>
          <a:lstStyle/>
          <a:p>
            <a:r>
              <a:rPr lang="en-US" dirty="0"/>
              <a:t>Swift wanted to do things differently</a:t>
            </a:r>
          </a:p>
        </p:txBody>
      </p:sp>
      <p:sp>
        <p:nvSpPr>
          <p:cNvPr id="4" name="Text Placeholder 3">
            <a:extLst>
              <a:ext uri="{FF2B5EF4-FFF2-40B4-BE49-F238E27FC236}">
                <a16:creationId xmlns:a16="http://schemas.microsoft.com/office/drawing/2014/main" id="{3E84BCD6-34B7-28DB-0832-5A9DB1F3C3B0}"/>
              </a:ext>
            </a:extLst>
          </p:cNvPr>
          <p:cNvSpPr>
            <a:spLocks noGrp="1"/>
          </p:cNvSpPr>
          <p:nvPr>
            <p:ph type="body" sz="quarter" idx="12"/>
          </p:nvPr>
        </p:nvSpPr>
        <p:spPr>
          <a:xfrm>
            <a:off x="638174" y="2559528"/>
            <a:ext cx="11115675" cy="3488472"/>
          </a:xfrm>
        </p:spPr>
        <p:txBody>
          <a:bodyPr/>
          <a:lstStyle/>
          <a:p>
            <a:pPr marL="457200" indent="-457200">
              <a:buFont typeface="+mj-lt"/>
              <a:buAutoNum type="arabicPeriod"/>
            </a:pPr>
            <a:r>
              <a:rPr lang="en-US" sz="2400" dirty="0"/>
              <a:t>Waited for her mentor to set up his own record label and sign her.</a:t>
            </a:r>
          </a:p>
          <a:p>
            <a:pPr marL="457200" indent="-457200">
              <a:buFont typeface="+mj-lt"/>
              <a:buAutoNum type="arabicPeriod"/>
            </a:pPr>
            <a:r>
              <a:rPr lang="en-US" sz="2400" dirty="0"/>
              <a:t>She didn’t sign the first deal she was offered.</a:t>
            </a:r>
          </a:p>
          <a:p>
            <a:pPr marL="457200" indent="-457200">
              <a:buFont typeface="+mj-lt"/>
              <a:buAutoNum type="arabicPeriod"/>
            </a:pPr>
            <a:r>
              <a:rPr lang="en-US" sz="2400" dirty="0"/>
              <a:t>She didn’t think she was taking a risk – saw it as ‘unfettered opportunities’.</a:t>
            </a:r>
          </a:p>
          <a:p>
            <a:pPr marL="457200" indent="-457200">
              <a:buFont typeface="+mj-lt"/>
              <a:buAutoNum type="arabicPeriod"/>
            </a:pPr>
            <a:r>
              <a:rPr lang="en-US" sz="2400" dirty="0"/>
              <a:t>She didn’t write the music she was being asked to write.</a:t>
            </a:r>
          </a:p>
          <a:p>
            <a:endParaRPr lang="en-US" sz="2400" dirty="0"/>
          </a:p>
        </p:txBody>
      </p:sp>
    </p:spTree>
    <p:extLst>
      <p:ext uri="{BB962C8B-B14F-4D97-AF65-F5344CB8AC3E}">
        <p14:creationId xmlns:p14="http://schemas.microsoft.com/office/powerpoint/2010/main" val="1989580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0FA241-6E4A-4695-B0E9-08C5DC76722B}"/>
              </a:ext>
            </a:extLst>
          </p:cNvPr>
          <p:cNvSpPr>
            <a:spLocks noGrp="1"/>
          </p:cNvSpPr>
          <p:nvPr>
            <p:ph type="body" sz="quarter" idx="10"/>
          </p:nvPr>
        </p:nvSpPr>
        <p:spPr/>
        <p:txBody>
          <a:bodyPr/>
          <a:lstStyle/>
          <a:p>
            <a:r>
              <a:rPr lang="en-US" dirty="0"/>
              <a:t>It hasn’t always been easy though…</a:t>
            </a:r>
          </a:p>
        </p:txBody>
      </p:sp>
      <p:pic>
        <p:nvPicPr>
          <p:cNvPr id="6" name="Picture 5" descr="A person with long hair&#10;&#10;AI-generated content may be incorrect.">
            <a:extLst>
              <a:ext uri="{FF2B5EF4-FFF2-40B4-BE49-F238E27FC236}">
                <a16:creationId xmlns:a16="http://schemas.microsoft.com/office/drawing/2014/main" id="{865AC896-CF09-A0E2-5049-704EDAEFD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73342">
            <a:off x="388793" y="2213302"/>
            <a:ext cx="6108990" cy="3054495"/>
          </a:xfrm>
          <a:prstGeom prst="rect">
            <a:avLst/>
          </a:prstGeom>
          <a:ln>
            <a:solidFill>
              <a:schemeClr val="tx1"/>
            </a:solidFill>
          </a:ln>
        </p:spPr>
      </p:pic>
      <p:sp>
        <p:nvSpPr>
          <p:cNvPr id="7" name="TextBox 6">
            <a:extLst>
              <a:ext uri="{FF2B5EF4-FFF2-40B4-BE49-F238E27FC236}">
                <a16:creationId xmlns:a16="http://schemas.microsoft.com/office/drawing/2014/main" id="{D6AA25DD-9B80-EE2C-64F9-AF1594B75631}"/>
              </a:ext>
            </a:extLst>
          </p:cNvPr>
          <p:cNvSpPr txBox="1"/>
          <p:nvPr/>
        </p:nvSpPr>
        <p:spPr>
          <a:xfrm rot="21018255">
            <a:off x="648685" y="5531360"/>
            <a:ext cx="2937164" cy="369332"/>
          </a:xfrm>
          <a:prstGeom prst="rect">
            <a:avLst/>
          </a:prstGeom>
          <a:noFill/>
        </p:spPr>
        <p:txBody>
          <a:bodyPr wrap="square" rtlCol="0">
            <a:spAutoFit/>
          </a:bodyPr>
          <a:lstStyle/>
          <a:p>
            <a:r>
              <a:rPr lang="en-US" dirty="0"/>
              <a:t>The Guardian in 2016</a:t>
            </a:r>
          </a:p>
        </p:txBody>
      </p:sp>
      <p:pic>
        <p:nvPicPr>
          <p:cNvPr id="9" name="Picture 8" descr="A person with her hand on her face&#10;&#10;AI-generated content may be incorrect.">
            <a:extLst>
              <a:ext uri="{FF2B5EF4-FFF2-40B4-BE49-F238E27FC236}">
                <a16:creationId xmlns:a16="http://schemas.microsoft.com/office/drawing/2014/main" id="{B60435B1-DDE7-6B74-A3FA-2AEE043407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071" y="1586167"/>
            <a:ext cx="4393457" cy="4308764"/>
          </a:xfrm>
          <a:prstGeom prst="rect">
            <a:avLst/>
          </a:prstGeom>
          <a:ln>
            <a:solidFill>
              <a:schemeClr val="tx1"/>
            </a:solidFill>
          </a:ln>
        </p:spPr>
      </p:pic>
      <p:sp>
        <p:nvSpPr>
          <p:cNvPr id="10" name="TextBox 9">
            <a:extLst>
              <a:ext uri="{FF2B5EF4-FFF2-40B4-BE49-F238E27FC236}">
                <a16:creationId xmlns:a16="http://schemas.microsoft.com/office/drawing/2014/main" id="{C3AFCCCD-2EFD-22BB-0FC0-6F4C6FF30B91}"/>
              </a:ext>
            </a:extLst>
          </p:cNvPr>
          <p:cNvSpPr txBox="1"/>
          <p:nvPr/>
        </p:nvSpPr>
        <p:spPr>
          <a:xfrm>
            <a:off x="6827813" y="5960722"/>
            <a:ext cx="2937164" cy="369332"/>
          </a:xfrm>
          <a:prstGeom prst="rect">
            <a:avLst/>
          </a:prstGeom>
          <a:noFill/>
        </p:spPr>
        <p:txBody>
          <a:bodyPr wrap="square" rtlCol="0">
            <a:spAutoFit/>
          </a:bodyPr>
          <a:lstStyle/>
          <a:p>
            <a:r>
              <a:rPr lang="en-US" dirty="0"/>
              <a:t>BBC October in 2015</a:t>
            </a:r>
          </a:p>
        </p:txBody>
      </p:sp>
    </p:spTree>
    <p:extLst>
      <p:ext uri="{BB962C8B-B14F-4D97-AF65-F5344CB8AC3E}">
        <p14:creationId xmlns:p14="http://schemas.microsoft.com/office/powerpoint/2010/main" val="135332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DA70B9-5665-F9AB-0A30-23DE9ADBD460}"/>
              </a:ext>
            </a:extLst>
          </p:cNvPr>
          <p:cNvSpPr>
            <a:spLocks noGrp="1"/>
          </p:cNvSpPr>
          <p:nvPr>
            <p:ph type="body" sz="quarter" idx="10"/>
          </p:nvPr>
        </p:nvSpPr>
        <p:spPr>
          <a:xfrm>
            <a:off x="3410573" y="2266685"/>
            <a:ext cx="5370853" cy="2324629"/>
          </a:xfrm>
        </p:spPr>
        <p:txBody>
          <a:bodyPr/>
          <a:lstStyle/>
          <a:p>
            <a:r>
              <a:rPr lang="en-US" dirty="0"/>
              <a:t>What can we learn about Taylor Swift’s attitude and approach?</a:t>
            </a:r>
          </a:p>
        </p:txBody>
      </p:sp>
    </p:spTree>
    <p:extLst>
      <p:ext uri="{BB962C8B-B14F-4D97-AF65-F5344CB8AC3E}">
        <p14:creationId xmlns:p14="http://schemas.microsoft.com/office/powerpoint/2010/main" val="409944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0522DDD-A225-CDB4-4AC5-BE5FDFD55BD4}"/>
              </a:ext>
            </a:extLst>
          </p:cNvPr>
          <p:cNvSpPr>
            <a:spLocks noGrp="1"/>
          </p:cNvSpPr>
          <p:nvPr>
            <p:ph type="body" sz="quarter" idx="10"/>
          </p:nvPr>
        </p:nvSpPr>
        <p:spPr/>
        <p:txBody>
          <a:bodyPr/>
          <a:lstStyle/>
          <a:p>
            <a:r>
              <a:rPr lang="en-US" dirty="0"/>
              <a:t>Know what you believe in</a:t>
            </a:r>
          </a:p>
        </p:txBody>
      </p:sp>
      <p:sp>
        <p:nvSpPr>
          <p:cNvPr id="3" name="Text Placeholder 2">
            <a:extLst>
              <a:ext uri="{FF2B5EF4-FFF2-40B4-BE49-F238E27FC236}">
                <a16:creationId xmlns:a16="http://schemas.microsoft.com/office/drawing/2014/main" id="{8FDED801-81D2-C5AC-9BBF-2FF4904911AC}"/>
              </a:ext>
            </a:extLst>
          </p:cNvPr>
          <p:cNvSpPr>
            <a:spLocks noGrp="1"/>
          </p:cNvSpPr>
          <p:nvPr>
            <p:ph type="body" sz="quarter" idx="11"/>
          </p:nvPr>
        </p:nvSpPr>
        <p:spPr/>
        <p:txBody>
          <a:bodyPr/>
          <a:lstStyle/>
          <a:p>
            <a:r>
              <a:rPr lang="en-US" dirty="0"/>
              <a:t>Head for the ‘blue ocean’.</a:t>
            </a:r>
          </a:p>
        </p:txBody>
      </p:sp>
      <p:sp>
        <p:nvSpPr>
          <p:cNvPr id="4" name="Text Placeholder 3">
            <a:extLst>
              <a:ext uri="{FF2B5EF4-FFF2-40B4-BE49-F238E27FC236}">
                <a16:creationId xmlns:a16="http://schemas.microsoft.com/office/drawing/2014/main" id="{DB396130-9A28-6E06-1F3D-D729EB5D48A2}"/>
              </a:ext>
            </a:extLst>
          </p:cNvPr>
          <p:cNvSpPr>
            <a:spLocks noGrp="1"/>
          </p:cNvSpPr>
          <p:nvPr>
            <p:ph type="body" sz="quarter" idx="12"/>
          </p:nvPr>
        </p:nvSpPr>
        <p:spPr/>
        <p:txBody>
          <a:bodyPr/>
          <a:lstStyle/>
          <a:p>
            <a:pPr marL="285750" indent="-285750">
              <a:buFont typeface="Arial" panose="020B0604020202020204" pitchFamily="34" charset="0"/>
              <a:buChar char="•"/>
            </a:pPr>
            <a:r>
              <a:rPr lang="en-US" sz="2800" dirty="0"/>
              <a:t>Swift stuck to what she believed.</a:t>
            </a:r>
          </a:p>
          <a:p>
            <a:pPr marL="285750" indent="-285750">
              <a:buFont typeface="Arial" panose="020B0604020202020204" pitchFamily="34" charset="0"/>
              <a:buChar char="•"/>
            </a:pPr>
            <a:r>
              <a:rPr lang="en-US" sz="2800" dirty="0"/>
              <a:t>She headed for the space that no-one else like her was in.</a:t>
            </a:r>
          </a:p>
          <a:p>
            <a:pPr marL="285750" indent="-285750">
              <a:buFont typeface="Arial" panose="020B0604020202020204" pitchFamily="34" charset="0"/>
              <a:buChar char="•"/>
            </a:pPr>
            <a:r>
              <a:rPr lang="en-US" sz="2800" dirty="0"/>
              <a:t>She kept focused on the big picture.</a:t>
            </a:r>
          </a:p>
          <a:p>
            <a:pPr marL="285750" indent="-285750">
              <a:buFont typeface="Arial" panose="020B0604020202020204" pitchFamily="34" charset="0"/>
              <a:buChar char="•"/>
            </a:pPr>
            <a:r>
              <a:rPr lang="en-US" sz="2800" dirty="0"/>
              <a:t>She planned her success.</a:t>
            </a:r>
          </a:p>
          <a:p>
            <a:endParaRPr lang="en-US" sz="2400" dirty="0"/>
          </a:p>
        </p:txBody>
      </p:sp>
    </p:spTree>
    <p:extLst>
      <p:ext uri="{BB962C8B-B14F-4D97-AF65-F5344CB8AC3E}">
        <p14:creationId xmlns:p14="http://schemas.microsoft.com/office/powerpoint/2010/main" val="323706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EA4ED5-B5ED-17EA-28D2-804C980CD533}"/>
              </a:ext>
            </a:extLst>
          </p:cNvPr>
          <p:cNvSpPr>
            <a:spLocks noGrp="1"/>
          </p:cNvSpPr>
          <p:nvPr>
            <p:ph type="body" sz="quarter" idx="10"/>
          </p:nvPr>
        </p:nvSpPr>
        <p:spPr/>
        <p:txBody>
          <a:bodyPr/>
          <a:lstStyle/>
          <a:p>
            <a:r>
              <a:rPr lang="en-US" dirty="0"/>
              <a:t>You may not want a career in music but…</a:t>
            </a:r>
          </a:p>
        </p:txBody>
      </p:sp>
      <p:sp>
        <p:nvSpPr>
          <p:cNvPr id="3" name="Text Placeholder 2">
            <a:extLst>
              <a:ext uri="{FF2B5EF4-FFF2-40B4-BE49-F238E27FC236}">
                <a16:creationId xmlns:a16="http://schemas.microsoft.com/office/drawing/2014/main" id="{0FDBEB97-57DF-8973-0D49-437BDB1B4B59}"/>
              </a:ext>
            </a:extLst>
          </p:cNvPr>
          <p:cNvSpPr>
            <a:spLocks noGrp="1"/>
          </p:cNvSpPr>
          <p:nvPr>
            <p:ph type="body" sz="quarter" idx="11"/>
          </p:nvPr>
        </p:nvSpPr>
        <p:spPr/>
        <p:txBody>
          <a:bodyPr/>
          <a:lstStyle/>
          <a:p>
            <a:r>
              <a:rPr lang="en-US" dirty="0"/>
              <a:t>You can…</a:t>
            </a:r>
          </a:p>
        </p:txBody>
      </p:sp>
      <p:sp>
        <p:nvSpPr>
          <p:cNvPr id="4" name="Text Placeholder 3">
            <a:extLst>
              <a:ext uri="{FF2B5EF4-FFF2-40B4-BE49-F238E27FC236}">
                <a16:creationId xmlns:a16="http://schemas.microsoft.com/office/drawing/2014/main" id="{C90F7088-8A17-FB97-32F6-C0033CC626EA}"/>
              </a:ext>
            </a:extLst>
          </p:cNvPr>
          <p:cNvSpPr>
            <a:spLocks noGrp="1"/>
          </p:cNvSpPr>
          <p:nvPr>
            <p:ph type="body" sz="quarter" idx="12"/>
          </p:nvPr>
        </p:nvSpPr>
        <p:spPr/>
        <p:txBody>
          <a:bodyPr/>
          <a:lstStyle/>
          <a:p>
            <a:pPr marL="457200" indent="-457200">
              <a:buFont typeface="+mj-lt"/>
              <a:buAutoNum type="arabicPeriod"/>
            </a:pPr>
            <a:r>
              <a:rPr lang="en-US" sz="2400" dirty="0"/>
              <a:t>Think about what can make you different. What skills or knowledge could you learn that sets you apart?</a:t>
            </a:r>
          </a:p>
          <a:p>
            <a:pPr marL="457200" indent="-457200">
              <a:buFont typeface="+mj-lt"/>
              <a:buAutoNum type="arabicPeriod"/>
            </a:pPr>
            <a:r>
              <a:rPr lang="en-US" sz="2400" dirty="0"/>
              <a:t>Think about the big picture. What will working hard now help you achieve in the future?</a:t>
            </a:r>
          </a:p>
          <a:p>
            <a:pPr marL="457200" indent="-457200">
              <a:buFont typeface="+mj-lt"/>
              <a:buAutoNum type="arabicPeriod"/>
            </a:pPr>
            <a:r>
              <a:rPr lang="en-US" sz="2400" dirty="0"/>
              <a:t>Start! Taylor Swift planned for the thing she wanted. What do your plans look like? Have you got an idea of what you want to achieve?</a:t>
            </a:r>
          </a:p>
          <a:p>
            <a:pPr marL="457200" indent="-457200">
              <a:buFont typeface="+mj-lt"/>
              <a:buAutoNum type="arabicPeriod"/>
            </a:pPr>
            <a:endParaRPr lang="en-US" sz="2000" dirty="0"/>
          </a:p>
          <a:p>
            <a:pPr marL="457200" indent="-457200">
              <a:buFont typeface="+mj-lt"/>
              <a:buAutoNum type="arabicPeriod"/>
            </a:pPr>
            <a:endParaRPr lang="en-US" sz="2000" dirty="0"/>
          </a:p>
        </p:txBody>
      </p:sp>
    </p:spTree>
    <p:extLst>
      <p:ext uri="{BB962C8B-B14F-4D97-AF65-F5344CB8AC3E}">
        <p14:creationId xmlns:p14="http://schemas.microsoft.com/office/powerpoint/2010/main" val="910934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E1573D66E8234BA888F21A92A1989A" ma:contentTypeVersion="19" ma:contentTypeDescription="Create a new document." ma:contentTypeScope="" ma:versionID="b5d90e44326af90fc4e37f6503681323">
  <xsd:schema xmlns:xsd="http://www.w3.org/2001/XMLSchema" xmlns:xs="http://www.w3.org/2001/XMLSchema" xmlns:p="http://schemas.microsoft.com/office/2006/metadata/properties" xmlns:ns2="3e429c19-c368-484a-9414-3e1c9b74ae8c" xmlns:ns3="3dd51961-a181-4dec-b110-f245d4f17a71" targetNamespace="http://schemas.microsoft.com/office/2006/metadata/properties" ma:root="true" ma:fieldsID="ce93553abe365f43262faf6fb4a2ea55" ns2:_="" ns3:_="">
    <xsd:import namespace="3e429c19-c368-484a-9414-3e1c9b74ae8c"/>
    <xsd:import namespace="3dd51961-a181-4dec-b110-f245d4f17a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429c19-c368-484a-9414-3e1c9b74a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dfdb1f-3c29-4bd5-8640-66fb358a1d3b"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d51961-a181-4dec-b110-f245d4f17a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1b4e155-f2fb-44e6-bc39-3ac6c3641a55}" ma:internalName="TaxCatchAll" ma:showField="CatchAllData" ma:web="3dd51961-a181-4dec-b110-f245d4f17a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3dd51961-a181-4dec-b110-f245d4f17a71" xsi:nil="true"/>
    <lcf76f155ced4ddcb4097134ff3c332f xmlns="3e429c19-c368-484a-9414-3e1c9b74ae8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8BD9CC-9A83-4461-A926-7AECD1D0F9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429c19-c368-484a-9414-3e1c9b74ae8c"/>
    <ds:schemaRef ds:uri="3dd51961-a181-4dec-b110-f245d4f17a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DCF385-36BC-44AD-9D5C-22396622C3AE}">
  <ds:schemaRefs>
    <ds:schemaRef ds:uri="http://schemas.microsoft.com/office/2006/metadata/properties"/>
    <ds:schemaRef ds:uri="http://schemas.microsoft.com/office/infopath/2007/PartnerControls"/>
    <ds:schemaRef ds:uri="3dd51961-a181-4dec-b110-f245d4f17a71"/>
    <ds:schemaRef ds:uri="3e429c19-c368-484a-9414-3e1c9b74ae8c"/>
  </ds:schemaRefs>
</ds:datastoreItem>
</file>

<file path=customXml/itemProps3.xml><?xml version="1.0" encoding="utf-8"?>
<ds:datastoreItem xmlns:ds="http://schemas.openxmlformats.org/officeDocument/2006/customXml" ds:itemID="{ED6B444E-E54E-4204-A231-D9C0C5A713CE}">
  <ds:schemaRefs>
    <ds:schemaRef ds:uri="http://schemas.microsoft.com/sharepoint/v3/contenttype/forms"/>
  </ds:schemaRefs>
</ds:datastoreItem>
</file>

<file path=docMetadata/LabelInfo.xml><?xml version="1.0" encoding="utf-8"?>
<clbl:labelList xmlns:clbl="http://schemas.microsoft.com/office/2020/mipLabelMetadata">
  <clbl:label id="{1e62c065-b0ae-4597-9c1a-64d3b2d18945}" enabled="0" method="" siteId="{1e62c065-b0ae-4597-9c1a-64d3b2d18945}" removed="1"/>
</clbl:labelList>
</file>

<file path=docProps/app.xml><?xml version="1.0" encoding="utf-8"?>
<Properties xmlns="http://schemas.openxmlformats.org/officeDocument/2006/extended-properties" xmlns:vt="http://schemas.openxmlformats.org/officeDocument/2006/docPropsVTypes">
  <TotalTime>0</TotalTime>
  <Words>1338</Words>
  <Application>Microsoft Office PowerPoint</Application>
  <PresentationFormat>Widescreen</PresentationFormat>
  <Paragraphs>84</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Sagar</dc:creator>
  <cp:lastModifiedBy>Tasneem Farah</cp:lastModifiedBy>
  <cp:revision>23</cp:revision>
  <dcterms:created xsi:type="dcterms:W3CDTF">2022-07-30T09:24:38Z</dcterms:created>
  <dcterms:modified xsi:type="dcterms:W3CDTF">2026-01-02T14:34:55Z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0x010100B4E1573D66E8234BA888F21A92A1989A</vt:lpwstr>
  </property>
  <property fmtid="{D5CDD505-2E9C-101B-9397-08002B2CF9AE}" pid="3" name="MediaServiceImageTags">
    <vt:lpwstr/>
  </property>
</Properties>
</file>