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68" r:id="rId5"/>
    <p:sldId id="256" r:id="rId6"/>
    <p:sldId id="269" r:id="rId7"/>
    <p:sldId id="270" r:id="rId8"/>
    <p:sldId id="271" r:id="rId9"/>
    <p:sldId id="272" r:id="rId10"/>
    <p:sldId id="273" r:id="rId11"/>
    <p:sldId id="274" r:id="rId12"/>
    <p:sldId id="276" r:id="rId13"/>
    <p:sldId id="275" r:id="rId14"/>
    <p:sldId id="277" r:id="rId15"/>
    <p:sldId id="278" r:id="rId16"/>
    <p:sldId id="27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042537-A796-974E-A97C-5B8A06871522}" v="36" dt="2026-01-21T09:35:31.1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87" autoAdjust="0"/>
    <p:restoredTop sz="74480"/>
  </p:normalViewPr>
  <p:slideViewPr>
    <p:cSldViewPr snapToGrid="0">
      <p:cViewPr varScale="1">
        <p:scale>
          <a:sx n="78" d="100"/>
          <a:sy n="78" d="100"/>
        </p:scale>
        <p:origin x="2032" y="17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Johnson" userId="6543a567-5d25-46af-b65e-6e8a26f7346b" providerId="ADAL" clId="{34B7A32C-A69E-5D85-8935-8C05DC956557}"/>
    <pc:docChg chg="custSel addSld delSld modSld">
      <pc:chgData name="Rachel Johnson" userId="6543a567-5d25-46af-b65e-6e8a26f7346b" providerId="ADAL" clId="{34B7A32C-A69E-5D85-8935-8C05DC956557}" dt="2026-01-21T09:36:38.204" v="10714" actId="20577"/>
      <pc:docMkLst>
        <pc:docMk/>
      </pc:docMkLst>
      <pc:sldChg chg="addSp delSp modSp mod">
        <pc:chgData name="Rachel Johnson" userId="6543a567-5d25-46af-b65e-6e8a26f7346b" providerId="ADAL" clId="{34B7A32C-A69E-5D85-8935-8C05DC956557}" dt="2026-01-21T08:45:50.227" v="8091" actId="20577"/>
        <pc:sldMkLst>
          <pc:docMk/>
          <pc:sldMk cId="3820443526" sldId="256"/>
        </pc:sldMkLst>
        <pc:spChg chg="mod">
          <ac:chgData name="Rachel Johnson" userId="6543a567-5d25-46af-b65e-6e8a26f7346b" providerId="ADAL" clId="{34B7A32C-A69E-5D85-8935-8C05DC956557}" dt="2026-01-21T08:45:50.227" v="8091" actId="20577"/>
          <ac:spMkLst>
            <pc:docMk/>
            <pc:sldMk cId="3820443526" sldId="256"/>
            <ac:spMk id="4" creationId="{61F9ADD5-A930-162C-C8C5-9645FDC39B70}"/>
          </ac:spMkLst>
        </pc:spChg>
      </pc:sldChg>
      <pc:sldChg chg="addSp delSp modSp new mod modNotesTx">
        <pc:chgData name="Rachel Johnson" userId="6543a567-5d25-46af-b65e-6e8a26f7346b" providerId="ADAL" clId="{34B7A32C-A69E-5D85-8935-8C05DC956557}" dt="2026-01-21T08:53:46.187" v="8377" actId="20577"/>
        <pc:sldMkLst>
          <pc:docMk/>
          <pc:sldMk cId="1282830494" sldId="269"/>
        </pc:sldMkLst>
        <pc:spChg chg="mod">
          <ac:chgData name="Rachel Johnson" userId="6543a567-5d25-46af-b65e-6e8a26f7346b" providerId="ADAL" clId="{34B7A32C-A69E-5D85-8935-8C05DC956557}" dt="2026-01-21T08:50:52.273" v="8128" actId="14100"/>
          <ac:spMkLst>
            <pc:docMk/>
            <pc:sldMk cId="1282830494" sldId="269"/>
            <ac:spMk id="2" creationId="{720EEFC0-AACC-D13C-A045-07B4CACE999F}"/>
          </ac:spMkLst>
        </pc:spChg>
        <pc:spChg chg="mod">
          <ac:chgData name="Rachel Johnson" userId="6543a567-5d25-46af-b65e-6e8a26f7346b" providerId="ADAL" clId="{34B7A32C-A69E-5D85-8935-8C05DC956557}" dt="2026-01-21T08:53:33.896" v="8369" actId="20577"/>
          <ac:spMkLst>
            <pc:docMk/>
            <pc:sldMk cId="1282830494" sldId="269"/>
            <ac:spMk id="3" creationId="{187DD4C6-A34F-C801-1C1B-EC882A393602}"/>
          </ac:spMkLst>
        </pc:spChg>
        <pc:spChg chg="mod">
          <ac:chgData name="Rachel Johnson" userId="6543a567-5d25-46af-b65e-6e8a26f7346b" providerId="ADAL" clId="{34B7A32C-A69E-5D85-8935-8C05DC956557}" dt="2026-01-21T08:53:46.187" v="8377" actId="20577"/>
          <ac:spMkLst>
            <pc:docMk/>
            <pc:sldMk cId="1282830494" sldId="269"/>
            <ac:spMk id="4" creationId="{9556A803-92F4-D0CC-69DC-6C212A6BC1BD}"/>
          </ac:spMkLst>
        </pc:spChg>
        <pc:picChg chg="add mod">
          <ac:chgData name="Rachel Johnson" userId="6543a567-5d25-46af-b65e-6e8a26f7346b" providerId="ADAL" clId="{34B7A32C-A69E-5D85-8935-8C05DC956557}" dt="2026-01-21T08:47:05.326" v="8111" actId="1076"/>
          <ac:picMkLst>
            <pc:docMk/>
            <pc:sldMk cId="1282830494" sldId="269"/>
            <ac:picMk id="1026" creationId="{2196C3AB-2B4D-6779-9184-C58AE67A4A3D}"/>
          </ac:picMkLst>
        </pc:picChg>
        <pc:picChg chg="add del mod">
          <ac:chgData name="Rachel Johnson" userId="6543a567-5d25-46af-b65e-6e8a26f7346b" providerId="ADAL" clId="{34B7A32C-A69E-5D85-8935-8C05DC956557}" dt="2026-01-21T08:50:57.617" v="8130" actId="478"/>
          <ac:picMkLst>
            <pc:docMk/>
            <pc:sldMk cId="1282830494" sldId="269"/>
            <ac:picMk id="1028" creationId="{8E270294-3294-3D54-8BD4-734FE66FED33}"/>
          </ac:picMkLst>
        </pc:picChg>
      </pc:sldChg>
      <pc:sldChg chg="addSp delSp modSp new mod">
        <pc:chgData name="Rachel Johnson" userId="6543a567-5d25-46af-b65e-6e8a26f7346b" providerId="ADAL" clId="{34B7A32C-A69E-5D85-8935-8C05DC956557}" dt="2026-01-21T08:55:38.743" v="8484" actId="207"/>
        <pc:sldMkLst>
          <pc:docMk/>
          <pc:sldMk cId="3190361472" sldId="270"/>
        </pc:sldMkLst>
        <pc:spChg chg="mod">
          <ac:chgData name="Rachel Johnson" userId="6543a567-5d25-46af-b65e-6e8a26f7346b" providerId="ADAL" clId="{34B7A32C-A69E-5D85-8935-8C05DC956557}" dt="2026-01-21T08:55:38.743" v="8484" actId="207"/>
          <ac:spMkLst>
            <pc:docMk/>
            <pc:sldMk cId="3190361472" sldId="270"/>
            <ac:spMk id="2" creationId="{2BF5A0E2-84E9-569F-6EBA-FECF3C4E6400}"/>
          </ac:spMkLst>
        </pc:spChg>
        <pc:spChg chg="del">
          <ac:chgData name="Rachel Johnson" userId="6543a567-5d25-46af-b65e-6e8a26f7346b" providerId="ADAL" clId="{34B7A32C-A69E-5D85-8935-8C05DC956557}" dt="2026-01-21T08:54:23.676" v="8421" actId="478"/>
          <ac:spMkLst>
            <pc:docMk/>
            <pc:sldMk cId="3190361472" sldId="270"/>
            <ac:spMk id="3" creationId="{EDCAB938-47AF-3229-65E2-620E53D00842}"/>
          </ac:spMkLst>
        </pc:spChg>
        <pc:spChg chg="del mod">
          <ac:chgData name="Rachel Johnson" userId="6543a567-5d25-46af-b65e-6e8a26f7346b" providerId="ADAL" clId="{34B7A32C-A69E-5D85-8935-8C05DC956557}" dt="2026-01-21T08:55:02.340" v="8432" actId="478"/>
          <ac:spMkLst>
            <pc:docMk/>
            <pc:sldMk cId="3190361472" sldId="270"/>
            <ac:spMk id="4" creationId="{78E5D732-EEA7-375E-A537-FDE4C7DCA87D}"/>
          </ac:spMkLst>
        </pc:spChg>
        <pc:picChg chg="add mod">
          <ac:chgData name="Rachel Johnson" userId="6543a567-5d25-46af-b65e-6e8a26f7346b" providerId="ADAL" clId="{34B7A32C-A69E-5D85-8935-8C05DC956557}" dt="2026-01-21T08:55:14.637" v="8437" actId="14100"/>
          <ac:picMkLst>
            <pc:docMk/>
            <pc:sldMk cId="3190361472" sldId="270"/>
            <ac:picMk id="5" creationId="{51D0437E-5AA3-654D-D40D-30188DA74712}"/>
          </ac:picMkLst>
        </pc:picChg>
      </pc:sldChg>
      <pc:sldChg chg="del">
        <pc:chgData name="Rachel Johnson" userId="6543a567-5d25-46af-b65e-6e8a26f7346b" providerId="ADAL" clId="{34B7A32C-A69E-5D85-8935-8C05DC956557}" dt="2026-01-21T08:45:52.254" v="8092" actId="2696"/>
        <pc:sldMkLst>
          <pc:docMk/>
          <pc:sldMk cId="1003720223" sldId="271"/>
        </pc:sldMkLst>
      </pc:sldChg>
      <pc:sldChg chg="addSp delSp modSp new mod modNotesTx">
        <pc:chgData name="Rachel Johnson" userId="6543a567-5d25-46af-b65e-6e8a26f7346b" providerId="ADAL" clId="{34B7A32C-A69E-5D85-8935-8C05DC956557}" dt="2026-01-21T09:09:10.634" v="8512" actId="1076"/>
        <pc:sldMkLst>
          <pc:docMk/>
          <pc:sldMk cId="4122048801" sldId="271"/>
        </pc:sldMkLst>
        <pc:spChg chg="mod">
          <ac:chgData name="Rachel Johnson" userId="6543a567-5d25-46af-b65e-6e8a26f7346b" providerId="ADAL" clId="{34B7A32C-A69E-5D85-8935-8C05DC956557}" dt="2026-01-21T08:55:56.702" v="8501" actId="20577"/>
          <ac:spMkLst>
            <pc:docMk/>
            <pc:sldMk cId="4122048801" sldId="271"/>
            <ac:spMk id="2" creationId="{E3D2339C-80E7-AB58-FFFB-374FD87F2FF0}"/>
          </ac:spMkLst>
        </pc:spChg>
        <pc:spChg chg="del">
          <ac:chgData name="Rachel Johnson" userId="6543a567-5d25-46af-b65e-6e8a26f7346b" providerId="ADAL" clId="{34B7A32C-A69E-5D85-8935-8C05DC956557}" dt="2026-01-21T08:58:05.210" v="8505" actId="478"/>
          <ac:spMkLst>
            <pc:docMk/>
            <pc:sldMk cId="4122048801" sldId="271"/>
            <ac:spMk id="3" creationId="{FD9C2591-98DB-5BEB-5F77-3BAAC72C9C23}"/>
          </ac:spMkLst>
        </pc:spChg>
        <pc:spChg chg="del">
          <ac:chgData name="Rachel Johnson" userId="6543a567-5d25-46af-b65e-6e8a26f7346b" providerId="ADAL" clId="{34B7A32C-A69E-5D85-8935-8C05DC956557}" dt="2026-01-21T08:58:07.001" v="8506" actId="478"/>
          <ac:spMkLst>
            <pc:docMk/>
            <pc:sldMk cId="4122048801" sldId="271"/>
            <ac:spMk id="4" creationId="{494A6D9A-FEFF-B2FD-5366-0DF59D393C1F}"/>
          </ac:spMkLst>
        </pc:spChg>
        <pc:picChg chg="add mod">
          <ac:chgData name="Rachel Johnson" userId="6543a567-5d25-46af-b65e-6e8a26f7346b" providerId="ADAL" clId="{34B7A32C-A69E-5D85-8935-8C05DC956557}" dt="2026-01-21T09:09:10.634" v="8512" actId="1076"/>
          <ac:picMkLst>
            <pc:docMk/>
            <pc:sldMk cId="4122048801" sldId="271"/>
            <ac:picMk id="6" creationId="{DD9088D6-5D26-921C-126D-0AEFACDF8490}"/>
          </ac:picMkLst>
        </pc:picChg>
      </pc:sldChg>
      <pc:sldChg chg="del">
        <pc:chgData name="Rachel Johnson" userId="6543a567-5d25-46af-b65e-6e8a26f7346b" providerId="ADAL" clId="{34B7A32C-A69E-5D85-8935-8C05DC956557}" dt="2026-01-21T08:45:52.350" v="8093" actId="2696"/>
        <pc:sldMkLst>
          <pc:docMk/>
          <pc:sldMk cId="1201451476" sldId="272"/>
        </pc:sldMkLst>
      </pc:sldChg>
      <pc:sldChg chg="modSp new mod modNotesTx">
        <pc:chgData name="Rachel Johnson" userId="6543a567-5d25-46af-b65e-6e8a26f7346b" providerId="ADAL" clId="{34B7A32C-A69E-5D85-8935-8C05DC956557}" dt="2026-01-21T09:12:13.215" v="8798" actId="20577"/>
        <pc:sldMkLst>
          <pc:docMk/>
          <pc:sldMk cId="3157059730" sldId="272"/>
        </pc:sldMkLst>
        <pc:spChg chg="mod">
          <ac:chgData name="Rachel Johnson" userId="6543a567-5d25-46af-b65e-6e8a26f7346b" providerId="ADAL" clId="{34B7A32C-A69E-5D85-8935-8C05DC956557}" dt="2026-01-21T09:10:02.731" v="8553" actId="20577"/>
          <ac:spMkLst>
            <pc:docMk/>
            <pc:sldMk cId="3157059730" sldId="272"/>
            <ac:spMk id="2" creationId="{146F156F-3925-57EF-53A3-5369C412BA04}"/>
          </ac:spMkLst>
        </pc:spChg>
        <pc:spChg chg="mod">
          <ac:chgData name="Rachel Johnson" userId="6543a567-5d25-46af-b65e-6e8a26f7346b" providerId="ADAL" clId="{34B7A32C-A69E-5D85-8935-8C05DC956557}" dt="2026-01-21T09:10:09.128" v="8579" actId="20577"/>
          <ac:spMkLst>
            <pc:docMk/>
            <pc:sldMk cId="3157059730" sldId="272"/>
            <ac:spMk id="3" creationId="{6B99409F-4EEB-37D1-6B88-CB44A05FE513}"/>
          </ac:spMkLst>
        </pc:spChg>
        <pc:spChg chg="mod">
          <ac:chgData name="Rachel Johnson" userId="6543a567-5d25-46af-b65e-6e8a26f7346b" providerId="ADAL" clId="{34B7A32C-A69E-5D85-8935-8C05DC956557}" dt="2026-01-21T09:10:59.108" v="8795" actId="20577"/>
          <ac:spMkLst>
            <pc:docMk/>
            <pc:sldMk cId="3157059730" sldId="272"/>
            <ac:spMk id="4" creationId="{27EF735A-A76F-4198-346F-C0D9229BD9E6}"/>
          </ac:spMkLst>
        </pc:spChg>
      </pc:sldChg>
      <pc:sldChg chg="addSp modSp new mod modNotesTx">
        <pc:chgData name="Rachel Johnson" userId="6543a567-5d25-46af-b65e-6e8a26f7346b" providerId="ADAL" clId="{34B7A32C-A69E-5D85-8935-8C05DC956557}" dt="2026-01-21T09:16:34.873" v="9183" actId="1076"/>
        <pc:sldMkLst>
          <pc:docMk/>
          <pc:sldMk cId="699273068" sldId="273"/>
        </pc:sldMkLst>
        <pc:spChg chg="mod">
          <ac:chgData name="Rachel Johnson" userId="6543a567-5d25-46af-b65e-6e8a26f7346b" providerId="ADAL" clId="{34B7A32C-A69E-5D85-8935-8C05DC956557}" dt="2026-01-21T09:12:44.258" v="8849" actId="20577"/>
          <ac:spMkLst>
            <pc:docMk/>
            <pc:sldMk cId="699273068" sldId="273"/>
            <ac:spMk id="2" creationId="{B9A75DFA-2FC1-7644-BC8E-88F2449625CA}"/>
          </ac:spMkLst>
        </pc:spChg>
        <pc:spChg chg="mod">
          <ac:chgData name="Rachel Johnson" userId="6543a567-5d25-46af-b65e-6e8a26f7346b" providerId="ADAL" clId="{34B7A32C-A69E-5D85-8935-8C05DC956557}" dt="2026-01-21T09:13:10.554" v="8914" actId="114"/>
          <ac:spMkLst>
            <pc:docMk/>
            <pc:sldMk cId="699273068" sldId="273"/>
            <ac:spMk id="3" creationId="{07D018B0-A31F-3845-6E4D-F666E2CC068F}"/>
          </ac:spMkLst>
        </pc:spChg>
        <pc:spChg chg="mod">
          <ac:chgData name="Rachel Johnson" userId="6543a567-5d25-46af-b65e-6e8a26f7346b" providerId="ADAL" clId="{34B7A32C-A69E-5D85-8935-8C05DC956557}" dt="2026-01-21T09:16:34.873" v="9183" actId="1076"/>
          <ac:spMkLst>
            <pc:docMk/>
            <pc:sldMk cId="699273068" sldId="273"/>
            <ac:spMk id="4" creationId="{AAAF1E18-C113-2276-8CEE-0021FCF4B1C7}"/>
          </ac:spMkLst>
        </pc:spChg>
        <pc:picChg chg="add mod">
          <ac:chgData name="Rachel Johnson" userId="6543a567-5d25-46af-b65e-6e8a26f7346b" providerId="ADAL" clId="{34B7A32C-A69E-5D85-8935-8C05DC956557}" dt="2026-01-21T09:16:29.692" v="9181" actId="14100"/>
          <ac:picMkLst>
            <pc:docMk/>
            <pc:sldMk cId="699273068" sldId="273"/>
            <ac:picMk id="6" creationId="{82EFA2CE-2153-9148-DE2C-0B92B3856BC6}"/>
          </ac:picMkLst>
        </pc:picChg>
      </pc:sldChg>
      <pc:sldChg chg="del">
        <pc:chgData name="Rachel Johnson" userId="6543a567-5d25-46af-b65e-6e8a26f7346b" providerId="ADAL" clId="{34B7A32C-A69E-5D85-8935-8C05DC956557}" dt="2026-01-21T08:45:52.668" v="8094" actId="2696"/>
        <pc:sldMkLst>
          <pc:docMk/>
          <pc:sldMk cId="3864375142" sldId="273"/>
        </pc:sldMkLst>
      </pc:sldChg>
      <pc:sldChg chg="del">
        <pc:chgData name="Rachel Johnson" userId="6543a567-5d25-46af-b65e-6e8a26f7346b" providerId="ADAL" clId="{34B7A32C-A69E-5D85-8935-8C05DC956557}" dt="2026-01-21T08:45:52.891" v="8095" actId="2696"/>
        <pc:sldMkLst>
          <pc:docMk/>
          <pc:sldMk cId="2162311595" sldId="274"/>
        </pc:sldMkLst>
      </pc:sldChg>
      <pc:sldChg chg="addSp delSp modSp new mod modNotesTx">
        <pc:chgData name="Rachel Johnson" userId="6543a567-5d25-46af-b65e-6e8a26f7346b" providerId="ADAL" clId="{34B7A32C-A69E-5D85-8935-8C05DC956557}" dt="2026-01-21T09:22:09.802" v="9573" actId="20577"/>
        <pc:sldMkLst>
          <pc:docMk/>
          <pc:sldMk cId="2574366268" sldId="274"/>
        </pc:sldMkLst>
        <pc:spChg chg="mod">
          <ac:chgData name="Rachel Johnson" userId="6543a567-5d25-46af-b65e-6e8a26f7346b" providerId="ADAL" clId="{34B7A32C-A69E-5D85-8935-8C05DC956557}" dt="2026-01-21T09:21:41.098" v="9471" actId="20577"/>
          <ac:spMkLst>
            <pc:docMk/>
            <pc:sldMk cId="2574366268" sldId="274"/>
            <ac:spMk id="2" creationId="{DC8D6043-64FE-ACF3-0EB5-6B61F5E3A646}"/>
          </ac:spMkLst>
        </pc:spChg>
        <pc:spChg chg="del">
          <ac:chgData name="Rachel Johnson" userId="6543a567-5d25-46af-b65e-6e8a26f7346b" providerId="ADAL" clId="{34B7A32C-A69E-5D85-8935-8C05DC956557}" dt="2026-01-21T09:18:02.181" v="9227" actId="478"/>
          <ac:spMkLst>
            <pc:docMk/>
            <pc:sldMk cId="2574366268" sldId="274"/>
            <ac:spMk id="3" creationId="{E2A71A16-E32F-990F-0978-CD53A15479BF}"/>
          </ac:spMkLst>
        </pc:spChg>
        <pc:spChg chg="mod">
          <ac:chgData name="Rachel Johnson" userId="6543a567-5d25-46af-b65e-6e8a26f7346b" providerId="ADAL" clId="{34B7A32C-A69E-5D85-8935-8C05DC956557}" dt="2026-01-21T09:22:09.802" v="9573" actId="20577"/>
          <ac:spMkLst>
            <pc:docMk/>
            <pc:sldMk cId="2574366268" sldId="274"/>
            <ac:spMk id="4" creationId="{0440304F-3E75-0E6C-2214-FF84FD3FB56B}"/>
          </ac:spMkLst>
        </pc:spChg>
        <pc:picChg chg="add mod">
          <ac:chgData name="Rachel Johnson" userId="6543a567-5d25-46af-b65e-6e8a26f7346b" providerId="ADAL" clId="{34B7A32C-A69E-5D85-8935-8C05DC956557}" dt="2026-01-21T09:18:07.707" v="9229" actId="1076"/>
          <ac:picMkLst>
            <pc:docMk/>
            <pc:sldMk cId="2574366268" sldId="274"/>
            <ac:picMk id="3074" creationId="{F4C28896-746D-211A-E696-DC02960E6D80}"/>
          </ac:picMkLst>
        </pc:picChg>
      </pc:sldChg>
      <pc:sldChg chg="modSp new mod modNotesTx">
        <pc:chgData name="Rachel Johnson" userId="6543a567-5d25-46af-b65e-6e8a26f7346b" providerId="ADAL" clId="{34B7A32C-A69E-5D85-8935-8C05DC956557}" dt="2026-01-21T09:24:20.463" v="9897" actId="403"/>
        <pc:sldMkLst>
          <pc:docMk/>
          <pc:sldMk cId="1167977744" sldId="275"/>
        </pc:sldMkLst>
        <pc:spChg chg="mod">
          <ac:chgData name="Rachel Johnson" userId="6543a567-5d25-46af-b65e-6e8a26f7346b" providerId="ADAL" clId="{34B7A32C-A69E-5D85-8935-8C05DC956557}" dt="2026-01-21T09:23:01.938" v="9673" actId="20577"/>
          <ac:spMkLst>
            <pc:docMk/>
            <pc:sldMk cId="1167977744" sldId="275"/>
            <ac:spMk id="2" creationId="{E6419FE7-802E-DBBE-BDEC-E59032845773}"/>
          </ac:spMkLst>
        </pc:spChg>
        <pc:spChg chg="mod">
          <ac:chgData name="Rachel Johnson" userId="6543a567-5d25-46af-b65e-6e8a26f7346b" providerId="ADAL" clId="{34B7A32C-A69E-5D85-8935-8C05DC956557}" dt="2026-01-21T09:23:34.997" v="9692" actId="20577"/>
          <ac:spMkLst>
            <pc:docMk/>
            <pc:sldMk cId="1167977744" sldId="275"/>
            <ac:spMk id="3" creationId="{27EB5431-722C-6D63-CE25-08571BD53E0C}"/>
          </ac:spMkLst>
        </pc:spChg>
        <pc:spChg chg="mod">
          <ac:chgData name="Rachel Johnson" userId="6543a567-5d25-46af-b65e-6e8a26f7346b" providerId="ADAL" clId="{34B7A32C-A69E-5D85-8935-8C05DC956557}" dt="2026-01-21T09:24:20.463" v="9897" actId="403"/>
          <ac:spMkLst>
            <pc:docMk/>
            <pc:sldMk cId="1167977744" sldId="275"/>
            <ac:spMk id="4" creationId="{95F1C01B-160E-3CAA-82BA-7DA13ECF945D}"/>
          </ac:spMkLst>
        </pc:spChg>
      </pc:sldChg>
      <pc:sldChg chg="del">
        <pc:chgData name="Rachel Johnson" userId="6543a567-5d25-46af-b65e-6e8a26f7346b" providerId="ADAL" clId="{34B7A32C-A69E-5D85-8935-8C05DC956557}" dt="2026-01-21T08:45:53.099" v="8096" actId="2696"/>
        <pc:sldMkLst>
          <pc:docMk/>
          <pc:sldMk cId="1582317016" sldId="275"/>
        </pc:sldMkLst>
      </pc:sldChg>
      <pc:sldChg chg="delSp modSp new del mod">
        <pc:chgData name="Rachel Johnson" userId="6543a567-5d25-46af-b65e-6e8a26f7346b" providerId="ADAL" clId="{34B7A32C-A69E-5D85-8935-8C05DC956557}" dt="2026-01-21T09:21:06.746" v="9403" actId="2696"/>
        <pc:sldMkLst>
          <pc:docMk/>
          <pc:sldMk cId="2835528558" sldId="275"/>
        </pc:sldMkLst>
        <pc:spChg chg="mod">
          <ac:chgData name="Rachel Johnson" userId="6543a567-5d25-46af-b65e-6e8a26f7346b" providerId="ADAL" clId="{34B7A32C-A69E-5D85-8935-8C05DC956557}" dt="2026-01-21T09:19:28.847" v="9401" actId="20577"/>
          <ac:spMkLst>
            <pc:docMk/>
            <pc:sldMk cId="2835528558" sldId="275"/>
            <ac:spMk id="2" creationId="{B1E0ABE6-8762-FEAA-9DB6-56F95BCB0B87}"/>
          </ac:spMkLst>
        </pc:spChg>
        <pc:spChg chg="del">
          <ac:chgData name="Rachel Johnson" userId="6543a567-5d25-46af-b65e-6e8a26f7346b" providerId="ADAL" clId="{34B7A32C-A69E-5D85-8935-8C05DC956557}" dt="2026-01-21T09:19:31.167" v="9402" actId="478"/>
          <ac:spMkLst>
            <pc:docMk/>
            <pc:sldMk cId="2835528558" sldId="275"/>
            <ac:spMk id="3" creationId="{CF57EBE4-2E08-9463-361A-44BDEBE377AD}"/>
          </ac:spMkLst>
        </pc:spChg>
      </pc:sldChg>
      <pc:sldChg chg="del">
        <pc:chgData name="Rachel Johnson" userId="6543a567-5d25-46af-b65e-6e8a26f7346b" providerId="ADAL" clId="{34B7A32C-A69E-5D85-8935-8C05DC956557}" dt="2026-01-21T08:45:53.259" v="8097" actId="2696"/>
        <pc:sldMkLst>
          <pc:docMk/>
          <pc:sldMk cId="2720326553" sldId="276"/>
        </pc:sldMkLst>
      </pc:sldChg>
      <pc:sldChg chg="modSp new mod">
        <pc:chgData name="Rachel Johnson" userId="6543a567-5d25-46af-b65e-6e8a26f7346b" providerId="ADAL" clId="{34B7A32C-A69E-5D85-8935-8C05DC956557}" dt="2026-01-21T09:22:46.273" v="9638" actId="1076"/>
        <pc:sldMkLst>
          <pc:docMk/>
          <pc:sldMk cId="4255383014" sldId="276"/>
        </pc:sldMkLst>
        <pc:spChg chg="mod">
          <ac:chgData name="Rachel Johnson" userId="6543a567-5d25-46af-b65e-6e8a26f7346b" providerId="ADAL" clId="{34B7A32C-A69E-5D85-8935-8C05DC956557}" dt="2026-01-21T09:22:46.273" v="9638" actId="1076"/>
          <ac:spMkLst>
            <pc:docMk/>
            <pc:sldMk cId="4255383014" sldId="276"/>
            <ac:spMk id="2" creationId="{FFCBFAA3-C240-1D6E-E1BE-E6E391DBA386}"/>
          </ac:spMkLst>
        </pc:spChg>
      </pc:sldChg>
      <pc:sldChg chg="modSp new mod modNotesTx">
        <pc:chgData name="Rachel Johnson" userId="6543a567-5d25-46af-b65e-6e8a26f7346b" providerId="ADAL" clId="{34B7A32C-A69E-5D85-8935-8C05DC956557}" dt="2026-01-21T09:33:47.203" v="10352" actId="20577"/>
        <pc:sldMkLst>
          <pc:docMk/>
          <pc:sldMk cId="145381912" sldId="277"/>
        </pc:sldMkLst>
        <pc:spChg chg="mod">
          <ac:chgData name="Rachel Johnson" userId="6543a567-5d25-46af-b65e-6e8a26f7346b" providerId="ADAL" clId="{34B7A32C-A69E-5D85-8935-8C05DC956557}" dt="2026-01-21T09:30:23.770" v="9939" actId="20577"/>
          <ac:spMkLst>
            <pc:docMk/>
            <pc:sldMk cId="145381912" sldId="277"/>
            <ac:spMk id="2" creationId="{88A6E9AA-B28C-C4E3-E88B-E58D11304722}"/>
          </ac:spMkLst>
        </pc:spChg>
        <pc:spChg chg="mod">
          <ac:chgData name="Rachel Johnson" userId="6543a567-5d25-46af-b65e-6e8a26f7346b" providerId="ADAL" clId="{34B7A32C-A69E-5D85-8935-8C05DC956557}" dt="2026-01-21T09:31:47.052" v="9987" actId="20577"/>
          <ac:spMkLst>
            <pc:docMk/>
            <pc:sldMk cId="145381912" sldId="277"/>
            <ac:spMk id="3" creationId="{8CDFC975-AE05-0831-8D7E-06BA9D2ED2A8}"/>
          </ac:spMkLst>
        </pc:spChg>
        <pc:spChg chg="mod">
          <ac:chgData name="Rachel Johnson" userId="6543a567-5d25-46af-b65e-6e8a26f7346b" providerId="ADAL" clId="{34B7A32C-A69E-5D85-8935-8C05DC956557}" dt="2026-01-21T09:33:17.290" v="10206" actId="20577"/>
          <ac:spMkLst>
            <pc:docMk/>
            <pc:sldMk cId="145381912" sldId="277"/>
            <ac:spMk id="4" creationId="{E7DF9DFB-3187-C6B9-F3DF-1F4AEB32D0C7}"/>
          </ac:spMkLst>
        </pc:spChg>
      </pc:sldChg>
      <pc:sldChg chg="del">
        <pc:chgData name="Rachel Johnson" userId="6543a567-5d25-46af-b65e-6e8a26f7346b" providerId="ADAL" clId="{34B7A32C-A69E-5D85-8935-8C05DC956557}" dt="2026-01-21T08:45:53.480" v="8098" actId="2696"/>
        <pc:sldMkLst>
          <pc:docMk/>
          <pc:sldMk cId="3183754786" sldId="277"/>
        </pc:sldMkLst>
      </pc:sldChg>
      <pc:sldChg chg="del">
        <pc:chgData name="Rachel Johnson" userId="6543a567-5d25-46af-b65e-6e8a26f7346b" providerId="ADAL" clId="{34B7A32C-A69E-5D85-8935-8C05DC956557}" dt="2026-01-21T08:45:54.247" v="8101" actId="2696"/>
        <pc:sldMkLst>
          <pc:docMk/>
          <pc:sldMk cId="956129243" sldId="278"/>
        </pc:sldMkLst>
      </pc:sldChg>
      <pc:sldChg chg="delSp modSp new mod modNotesTx">
        <pc:chgData name="Rachel Johnson" userId="6543a567-5d25-46af-b65e-6e8a26f7346b" providerId="ADAL" clId="{34B7A32C-A69E-5D85-8935-8C05DC956557}" dt="2026-01-21T09:34:54.276" v="10405" actId="404"/>
        <pc:sldMkLst>
          <pc:docMk/>
          <pc:sldMk cId="2944686490" sldId="278"/>
        </pc:sldMkLst>
        <pc:spChg chg="mod">
          <ac:chgData name="Rachel Johnson" userId="6543a567-5d25-46af-b65e-6e8a26f7346b" providerId="ADAL" clId="{34B7A32C-A69E-5D85-8935-8C05DC956557}" dt="2026-01-21T09:34:08.998" v="10380" actId="20577"/>
          <ac:spMkLst>
            <pc:docMk/>
            <pc:sldMk cId="2944686490" sldId="278"/>
            <ac:spMk id="2" creationId="{C5D90D29-DB60-A26B-63F8-35FBCF6BD201}"/>
          </ac:spMkLst>
        </pc:spChg>
        <pc:spChg chg="mod">
          <ac:chgData name="Rachel Johnson" userId="6543a567-5d25-46af-b65e-6e8a26f7346b" providerId="ADAL" clId="{34B7A32C-A69E-5D85-8935-8C05DC956557}" dt="2026-01-21T09:34:54.276" v="10405" actId="404"/>
          <ac:spMkLst>
            <pc:docMk/>
            <pc:sldMk cId="2944686490" sldId="278"/>
            <ac:spMk id="3" creationId="{1A2D2C2E-E14F-D0EF-40FD-863EA20C1668}"/>
          </ac:spMkLst>
        </pc:spChg>
        <pc:spChg chg="del mod">
          <ac:chgData name="Rachel Johnson" userId="6543a567-5d25-46af-b65e-6e8a26f7346b" providerId="ADAL" clId="{34B7A32C-A69E-5D85-8935-8C05DC956557}" dt="2026-01-21T09:34:36.135" v="10384" actId="478"/>
          <ac:spMkLst>
            <pc:docMk/>
            <pc:sldMk cId="2944686490" sldId="278"/>
            <ac:spMk id="4" creationId="{AA9A4A3E-BAA9-57CF-8D06-06FB60759D1C}"/>
          </ac:spMkLst>
        </pc:spChg>
      </pc:sldChg>
      <pc:sldChg chg="del">
        <pc:chgData name="Rachel Johnson" userId="6543a567-5d25-46af-b65e-6e8a26f7346b" providerId="ADAL" clId="{34B7A32C-A69E-5D85-8935-8C05DC956557}" dt="2026-01-21T08:45:54.039" v="8100" actId="2696"/>
        <pc:sldMkLst>
          <pc:docMk/>
          <pc:sldMk cId="696416597" sldId="279"/>
        </pc:sldMkLst>
      </pc:sldChg>
      <pc:sldChg chg="modSp new mod">
        <pc:chgData name="Rachel Johnson" userId="6543a567-5d25-46af-b65e-6e8a26f7346b" providerId="ADAL" clId="{34B7A32C-A69E-5D85-8935-8C05DC956557}" dt="2026-01-21T09:36:38.204" v="10714" actId="20577"/>
        <pc:sldMkLst>
          <pc:docMk/>
          <pc:sldMk cId="1619003865" sldId="279"/>
        </pc:sldMkLst>
        <pc:spChg chg="mod">
          <ac:chgData name="Rachel Johnson" userId="6543a567-5d25-46af-b65e-6e8a26f7346b" providerId="ADAL" clId="{34B7A32C-A69E-5D85-8935-8C05DC956557}" dt="2026-01-21T09:35:22.502" v="10441" actId="20577"/>
          <ac:spMkLst>
            <pc:docMk/>
            <pc:sldMk cId="1619003865" sldId="279"/>
            <ac:spMk id="2" creationId="{BB3B7AB4-C328-08FC-3EAA-3D5BE3723223}"/>
          </ac:spMkLst>
        </pc:spChg>
        <pc:spChg chg="mod">
          <ac:chgData name="Rachel Johnson" userId="6543a567-5d25-46af-b65e-6e8a26f7346b" providerId="ADAL" clId="{34B7A32C-A69E-5D85-8935-8C05DC956557}" dt="2026-01-21T09:35:33.350" v="10444" actId="313"/>
          <ac:spMkLst>
            <pc:docMk/>
            <pc:sldMk cId="1619003865" sldId="279"/>
            <ac:spMk id="3" creationId="{26E61DCD-8743-707D-871E-1F0B7EF7DB7B}"/>
          </ac:spMkLst>
        </pc:spChg>
        <pc:spChg chg="mod">
          <ac:chgData name="Rachel Johnson" userId="6543a567-5d25-46af-b65e-6e8a26f7346b" providerId="ADAL" clId="{34B7A32C-A69E-5D85-8935-8C05DC956557}" dt="2026-01-21T09:36:38.204" v="10714" actId="20577"/>
          <ac:spMkLst>
            <pc:docMk/>
            <pc:sldMk cId="1619003865" sldId="279"/>
            <ac:spMk id="4" creationId="{FE96B249-DD6F-88AC-AB89-2594A1435179}"/>
          </ac:spMkLst>
        </pc:spChg>
      </pc:sldChg>
      <pc:sldChg chg="del">
        <pc:chgData name="Rachel Johnson" userId="6543a567-5d25-46af-b65e-6e8a26f7346b" providerId="ADAL" clId="{34B7A32C-A69E-5D85-8935-8C05DC956557}" dt="2026-01-21T08:45:53.822" v="8099" actId="2696"/>
        <pc:sldMkLst>
          <pc:docMk/>
          <pc:sldMk cId="3611810708" sldId="280"/>
        </pc:sldMkLst>
      </pc:sldChg>
      <pc:sldChg chg="del">
        <pc:chgData name="Rachel Johnson" userId="6543a567-5d25-46af-b65e-6e8a26f7346b" providerId="ADAL" clId="{34B7A32C-A69E-5D85-8935-8C05DC956557}" dt="2026-01-21T08:45:54.507" v="8102" actId="2696"/>
        <pc:sldMkLst>
          <pc:docMk/>
          <pc:sldMk cId="4147023322" sldId="281"/>
        </pc:sldMkLst>
      </pc:sldChg>
      <pc:sldChg chg="del">
        <pc:chgData name="Rachel Johnson" userId="6543a567-5d25-46af-b65e-6e8a26f7346b" providerId="ADAL" clId="{34B7A32C-A69E-5D85-8935-8C05DC956557}" dt="2026-01-21T08:45:55.023" v="8103" actId="2696"/>
        <pc:sldMkLst>
          <pc:docMk/>
          <pc:sldMk cId="1510563392" sldId="282"/>
        </pc:sldMkLst>
      </pc:sldChg>
      <pc:sldChg chg="del">
        <pc:chgData name="Rachel Johnson" userId="6543a567-5d25-46af-b65e-6e8a26f7346b" providerId="ADAL" clId="{34B7A32C-A69E-5D85-8935-8C05DC956557}" dt="2026-01-21T08:45:55.479" v="8104" actId="2696"/>
        <pc:sldMkLst>
          <pc:docMk/>
          <pc:sldMk cId="357757406" sldId="283"/>
        </pc:sldMkLst>
      </pc:sldChg>
      <pc:sldChg chg="del">
        <pc:chgData name="Rachel Johnson" userId="6543a567-5d25-46af-b65e-6e8a26f7346b" providerId="ADAL" clId="{34B7A32C-A69E-5D85-8935-8C05DC956557}" dt="2026-01-21T08:45:56.042" v="8105" actId="2696"/>
        <pc:sldMkLst>
          <pc:docMk/>
          <pc:sldMk cId="2180334242" sldId="28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4CDFBF-29BD-4544-AAAF-6467B994E819}" type="datetimeFigureOut">
              <a:rPr lang="en-US" smtClean="0"/>
              <a:t>1/21/26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8687FD-1CC8-B448-B551-EC6D893A41A7}" type="slidenum">
              <a:rPr lang="en-US" smtClean="0"/>
              <a:t>‹#›</a:t>
            </a:fld>
            <a:endParaRPr lang="en-US" dirty="0"/>
          </a:p>
        </p:txBody>
      </p:sp>
    </p:spTree>
    <p:extLst>
      <p:ext uri="{BB962C8B-B14F-4D97-AF65-F5344CB8AC3E}">
        <p14:creationId xmlns:p14="http://schemas.microsoft.com/office/powerpoint/2010/main" val="2013145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0" i="0" kern="1200" dirty="0">
                <a:solidFill>
                  <a:schemeClr val="tx1"/>
                </a:solidFill>
                <a:effectLst/>
                <a:latin typeface="+mn-lt"/>
                <a:ea typeface="+mn-ea"/>
                <a:cs typeface="+mn-cs"/>
              </a:rPr>
              <a:t> </a:t>
            </a:r>
          </a:p>
          <a:p>
            <a:pPr rtl="0" fontAlgn="base"/>
            <a:r>
              <a:rPr lang="en-GB" sz="1200" b="0" i="0" kern="1200" dirty="0">
                <a:solidFill>
                  <a:schemeClr val="tx1"/>
                </a:solidFill>
                <a:effectLst/>
                <a:latin typeface="+mn-lt"/>
                <a:ea typeface="+mn-ea"/>
                <a:cs typeface="+mn-cs"/>
              </a:rPr>
              <a:t>Chris Hadfield is best known for being the first Canadian to walk in space and for commanding the International Space Station. His skills are extraordinary: he is a fighter pilot, a test pilot and an aeronautical engineer, capable of docking a rocket ship… although he is quick to point out it is not at all like parking a car!  </a:t>
            </a:r>
          </a:p>
          <a:p>
            <a:pPr rtl="0" fontAlgn="base"/>
            <a:r>
              <a:rPr lang="en-GB" sz="1200" b="0" i="0" kern="1200" dirty="0">
                <a:solidFill>
                  <a:schemeClr val="tx1"/>
                </a:solidFill>
                <a:effectLst/>
                <a:latin typeface="+mn-lt"/>
                <a:ea typeface="+mn-ea"/>
                <a:cs typeface="+mn-cs"/>
              </a:rPr>
              <a:t> </a:t>
            </a:r>
          </a:p>
          <a:p>
            <a:pPr rtl="0" fontAlgn="base"/>
            <a:r>
              <a:rPr lang="en-GB" sz="1200" b="0" i="0" kern="1200" dirty="0">
                <a:solidFill>
                  <a:schemeClr val="tx1"/>
                </a:solidFill>
                <a:effectLst/>
                <a:latin typeface="+mn-lt"/>
                <a:ea typeface="+mn-ea"/>
                <a:cs typeface="+mn-cs"/>
              </a:rPr>
              <a:t>When he was selected for Canada’s space programme, Hadfield had no real expectations of going to space and certainly did not feel he was destined to be an astronaut. He said he had to ‘turn himself into one’. There are manuals, programmes and protocols around how space agencies turn people into astronauts. Of course, there are qualifications, knowledge and skills, drills and hundreds of checklists to be completed to give people a chance of making it. But one of the biggest concerns space agencies have around sending people to space? Whether they can handle the pressure, the isolation and the threat of potential disaster.  </a:t>
            </a:r>
          </a:p>
          <a:p>
            <a:endParaRPr lang="en-US" dirty="0"/>
          </a:p>
        </p:txBody>
      </p:sp>
      <p:sp>
        <p:nvSpPr>
          <p:cNvPr id="4" name="Slide Number Placeholder 3"/>
          <p:cNvSpPr>
            <a:spLocks noGrp="1"/>
          </p:cNvSpPr>
          <p:nvPr>
            <p:ph type="sldNum" sz="quarter" idx="5"/>
          </p:nvPr>
        </p:nvSpPr>
        <p:spPr/>
        <p:txBody>
          <a:bodyPr/>
          <a:lstStyle/>
          <a:p>
            <a:fld id="{B98687FD-1CC8-B448-B551-EC6D893A41A7}" type="slidenum">
              <a:rPr lang="en-US" smtClean="0"/>
              <a:t>3</a:t>
            </a:fld>
            <a:endParaRPr lang="en-US" dirty="0"/>
          </a:p>
        </p:txBody>
      </p:sp>
    </p:spTree>
    <p:extLst>
      <p:ext uri="{BB962C8B-B14F-4D97-AF65-F5344CB8AC3E}">
        <p14:creationId xmlns:p14="http://schemas.microsoft.com/office/powerpoint/2010/main" val="24947390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What did Hadfield believe was one of the secrets to his success? Sweat the small stuff. Perhaps his most quoted saying is, “An astronaut who doesn’t sweat the small stuff is a dead astronaut.” The small stuff mattered for him, and it matters to us too. </a:t>
            </a:r>
            <a:endParaRPr lang="en-US" dirty="0"/>
          </a:p>
        </p:txBody>
      </p:sp>
      <p:sp>
        <p:nvSpPr>
          <p:cNvPr id="4" name="Slide Number Placeholder 3"/>
          <p:cNvSpPr>
            <a:spLocks noGrp="1"/>
          </p:cNvSpPr>
          <p:nvPr>
            <p:ph type="sldNum" sz="quarter" idx="5"/>
          </p:nvPr>
        </p:nvSpPr>
        <p:spPr/>
        <p:txBody>
          <a:bodyPr/>
          <a:lstStyle/>
          <a:p>
            <a:fld id="{B98687FD-1CC8-B448-B551-EC6D893A41A7}" type="slidenum">
              <a:rPr lang="en-US" smtClean="0"/>
              <a:t>13</a:t>
            </a:fld>
            <a:endParaRPr lang="en-US" dirty="0"/>
          </a:p>
        </p:txBody>
      </p:sp>
    </p:spTree>
    <p:extLst>
      <p:ext uri="{BB962C8B-B14F-4D97-AF65-F5344CB8AC3E}">
        <p14:creationId xmlns:p14="http://schemas.microsoft.com/office/powerpoint/2010/main" val="181195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But how DO you handle months in space, isolated from the world with no guarantee you will return safely?  </a:t>
            </a:r>
            <a:endParaRPr lang="en-US" dirty="0"/>
          </a:p>
        </p:txBody>
      </p:sp>
      <p:sp>
        <p:nvSpPr>
          <p:cNvPr id="4" name="Slide Number Placeholder 3"/>
          <p:cNvSpPr>
            <a:spLocks noGrp="1"/>
          </p:cNvSpPr>
          <p:nvPr>
            <p:ph type="sldNum" sz="quarter" idx="5"/>
          </p:nvPr>
        </p:nvSpPr>
        <p:spPr/>
        <p:txBody>
          <a:bodyPr/>
          <a:lstStyle/>
          <a:p>
            <a:fld id="{B98687FD-1CC8-B448-B551-EC6D893A41A7}" type="slidenum">
              <a:rPr lang="en-US" smtClean="0"/>
              <a:t>4</a:t>
            </a:fld>
            <a:endParaRPr lang="en-US" dirty="0"/>
          </a:p>
        </p:txBody>
      </p:sp>
    </p:spTree>
    <p:extLst>
      <p:ext uri="{BB962C8B-B14F-4D97-AF65-F5344CB8AC3E}">
        <p14:creationId xmlns:p14="http://schemas.microsoft.com/office/powerpoint/2010/main" val="2902157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Each would-be astronaut is stress-tested to ensure they can cope in intense pressure. Fears have to be identified, especially if they could compromise a mission. To flush out some of these fears they simulate the experiences. At the time when Hadfield was training, he was zipped inside a beach ball, which was made mostly dark. He was not told when he would be let out. Anyone who suffered from claustrophobia would object or struggle and would not be selected. Hadfield took the challenge in his stride, thinking that it was a great opportunity to be in a small space, with good air where he could do nothing for a while. He called the experience ‘beautiful’! </a:t>
            </a:r>
          </a:p>
          <a:p>
            <a:endParaRPr lang="en-GB" sz="1200" b="0" i="0" kern="1200" dirty="0">
              <a:solidFill>
                <a:schemeClr val="tx1"/>
              </a:solidFill>
              <a:effectLst/>
              <a:latin typeface="+mn-lt"/>
              <a:ea typeface="+mn-ea"/>
              <a:cs typeface="+mn-cs"/>
            </a:endParaRPr>
          </a:p>
          <a:p>
            <a:r>
              <a:rPr lang="en-US" dirty="0"/>
              <a:t>https://www.forbes.com/sites/quora/2016/02/05/could-you-pass-the-quirky-claustrophobia-test-nasa-gives-to-astronauts/</a:t>
            </a:r>
          </a:p>
        </p:txBody>
      </p:sp>
      <p:sp>
        <p:nvSpPr>
          <p:cNvPr id="4" name="Slide Number Placeholder 3"/>
          <p:cNvSpPr>
            <a:spLocks noGrp="1"/>
          </p:cNvSpPr>
          <p:nvPr>
            <p:ph type="sldNum" sz="quarter" idx="5"/>
          </p:nvPr>
        </p:nvSpPr>
        <p:spPr/>
        <p:txBody>
          <a:bodyPr/>
          <a:lstStyle/>
          <a:p>
            <a:fld id="{B98687FD-1CC8-B448-B551-EC6D893A41A7}" type="slidenum">
              <a:rPr lang="en-US" smtClean="0"/>
              <a:t>5</a:t>
            </a:fld>
            <a:endParaRPr lang="en-US" dirty="0"/>
          </a:p>
        </p:txBody>
      </p:sp>
    </p:spTree>
    <p:extLst>
      <p:ext uri="{BB962C8B-B14F-4D97-AF65-F5344CB8AC3E}">
        <p14:creationId xmlns:p14="http://schemas.microsoft.com/office/powerpoint/2010/main" val="3257822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The emotional challenges continue through disaster simulations. Can they avoid paralysis in those first moments of moving through checklists and protocols in an emergency situation? How would they cope in space if they heard of the death of a loved one? Through an exercise known unofficially as ‘death sims’, partners are invited along too as they anticipate every possible eventuality and how it would feel. As a small team of 6 astronauts, probably all in their 30s, 40s or 50s, it is highly likely that family emergencies will crop up whilst they are in space. The teams discuss if a family member died, how would they support each other, what would they do? Sadly, Hadfield’s crew had to deal with exactly this scenario when one of their mothers died whilst they were in space. </a:t>
            </a:r>
          </a:p>
          <a:p>
            <a:endParaRPr lang="en-GB" sz="1200" b="0" i="0" kern="1200" dirty="0">
              <a:solidFill>
                <a:schemeClr val="tx1"/>
              </a:solidFill>
              <a:effectLst/>
              <a:latin typeface="+mn-lt"/>
              <a:ea typeface="+mn-ea"/>
              <a:cs typeface="+mn-cs"/>
            </a:endParaRPr>
          </a:p>
          <a:p>
            <a:pPr rtl="0" fontAlgn="base"/>
            <a:r>
              <a:rPr lang="en-GB" sz="1200" b="0" i="0" kern="1200" dirty="0">
                <a:solidFill>
                  <a:schemeClr val="tx1"/>
                </a:solidFill>
                <a:effectLst/>
                <a:latin typeface="+mn-lt"/>
                <a:ea typeface="+mn-ea"/>
                <a:cs typeface="+mn-cs"/>
              </a:rPr>
              <a:t>Getting through such an experience is one thing, living with it after it has happened is another. NASA have long recognised the problem of the crashing anti-climax. Once your eyes have seen the world from afar, felt the weightlessness of space and been removed from life as they know it, coming down to earth, both literally and figuratively, can be a problem. </a:t>
            </a:r>
          </a:p>
          <a:p>
            <a:pPr rtl="0" fontAlgn="base"/>
            <a:r>
              <a:rPr lang="en-GB" sz="1200" b="0" i="0" kern="1200" dirty="0">
                <a:solidFill>
                  <a:schemeClr val="tx1"/>
                </a:solidFill>
                <a:effectLst/>
                <a:latin typeface="+mn-lt"/>
                <a:ea typeface="+mn-ea"/>
                <a:cs typeface="+mn-cs"/>
              </a:rPr>
              <a:t> </a:t>
            </a:r>
          </a:p>
          <a:p>
            <a:pPr rtl="0" fontAlgn="base"/>
            <a:r>
              <a:rPr lang="en-GB" sz="1200" b="0" i="0" kern="1200" dirty="0">
                <a:solidFill>
                  <a:schemeClr val="tx1"/>
                </a:solidFill>
                <a:effectLst/>
                <a:latin typeface="+mn-lt"/>
                <a:ea typeface="+mn-ea"/>
                <a:cs typeface="+mn-cs"/>
              </a:rPr>
              <a:t>Even after Hadfield’s third space flight he was constantly aware that if the mechanics of the actual mission didn’t kill him, the mind-warp just might. Living in space for half a year, in a space station the size of a 5-bedroom house with up to 5 people meant that those 5 people become your entire life. They are your town. Every skill that is needed is in that one, secluded place. And if something goes wrong, if the one doctor on board dies, nobody can come and get you. </a:t>
            </a:r>
          </a:p>
          <a:p>
            <a:endParaRPr lang="en-US" dirty="0"/>
          </a:p>
        </p:txBody>
      </p:sp>
      <p:sp>
        <p:nvSpPr>
          <p:cNvPr id="4" name="Slide Number Placeholder 3"/>
          <p:cNvSpPr>
            <a:spLocks noGrp="1"/>
          </p:cNvSpPr>
          <p:nvPr>
            <p:ph type="sldNum" sz="quarter" idx="5"/>
          </p:nvPr>
        </p:nvSpPr>
        <p:spPr/>
        <p:txBody>
          <a:bodyPr/>
          <a:lstStyle/>
          <a:p>
            <a:fld id="{B98687FD-1CC8-B448-B551-EC6D893A41A7}" type="slidenum">
              <a:rPr lang="en-US" smtClean="0"/>
              <a:t>6</a:t>
            </a:fld>
            <a:endParaRPr lang="en-US" dirty="0"/>
          </a:p>
        </p:txBody>
      </p:sp>
    </p:spTree>
    <p:extLst>
      <p:ext uri="{BB962C8B-B14F-4D97-AF65-F5344CB8AC3E}">
        <p14:creationId xmlns:p14="http://schemas.microsoft.com/office/powerpoint/2010/main" val="1083476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Yet despite the pressure and the isolation, Hadfield found a way of coping with what he faced. He found comfort in small things. Some of those small things became big things that went viral. When his son persuaded him to record a version of David Bowie’s ‘Space Oddity’ from space, everything changed. Hadfield’s social media accounts gained thousands of followers and the song hit the news channels. Bowie himself called Hadfield’s version ‘the most poignant rendition of the song he had ever heard’. Hadfield ended up recording a whole album up in space called ‘Space Sessions: Songs from a Tin Can’. 11 original tracks, written and recorded all whilst he was commander of the International Space Station in 2013 with a guitar he had taken onboard.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 YouTube Clip is here: https://www.youtube.com/watch?v=KaOC9danxNo (Please be aware there may be adverts that may not be appropriate so please check ahead of time!)</a:t>
            </a:r>
            <a:endParaRPr lang="en-US" dirty="0"/>
          </a:p>
        </p:txBody>
      </p:sp>
      <p:sp>
        <p:nvSpPr>
          <p:cNvPr id="4" name="Slide Number Placeholder 3"/>
          <p:cNvSpPr>
            <a:spLocks noGrp="1"/>
          </p:cNvSpPr>
          <p:nvPr>
            <p:ph type="sldNum" sz="quarter" idx="5"/>
          </p:nvPr>
        </p:nvSpPr>
        <p:spPr/>
        <p:txBody>
          <a:bodyPr/>
          <a:lstStyle/>
          <a:p>
            <a:fld id="{B98687FD-1CC8-B448-B551-EC6D893A41A7}" type="slidenum">
              <a:rPr lang="en-US" smtClean="0"/>
              <a:t>7</a:t>
            </a:fld>
            <a:endParaRPr lang="en-US" dirty="0"/>
          </a:p>
        </p:txBody>
      </p:sp>
    </p:spTree>
    <p:extLst>
      <p:ext uri="{BB962C8B-B14F-4D97-AF65-F5344CB8AC3E}">
        <p14:creationId xmlns:p14="http://schemas.microsoft.com/office/powerpoint/2010/main" val="2877331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Hadfield also had fun on social media. In January 2013, William Shatner, known for playing Captain Kirk in Star Trek, had an exchange with Hadfield asking him if he was tweeting from space. Hadfield replied to Shatner with, “Standard Orbit Captain, and we’re detecting signs of life on the surface”. Many of the Star Trek cast joined in with the tweets and fans of the show were delighted and amused. </a:t>
            </a:r>
          </a:p>
          <a:p>
            <a:endParaRPr lang="en-GB" sz="1200" b="0" i="0" kern="1200" dirty="0">
              <a:solidFill>
                <a:schemeClr val="tx1"/>
              </a:solidFill>
              <a:effectLst/>
              <a:latin typeface="+mn-lt"/>
              <a:ea typeface="+mn-ea"/>
              <a:cs typeface="+mn-cs"/>
            </a:endParaRPr>
          </a:p>
          <a:p>
            <a:pPr rtl="0" fontAlgn="base"/>
            <a:r>
              <a:rPr lang="en-GB" sz="1200" b="0" i="0" kern="1200" dirty="0">
                <a:solidFill>
                  <a:schemeClr val="tx1"/>
                </a:solidFill>
                <a:effectLst/>
                <a:latin typeface="+mn-lt"/>
                <a:ea typeface="+mn-ea"/>
                <a:cs typeface="+mn-cs"/>
              </a:rPr>
              <a:t>As a lifelong Scrabble player, Hadfield also took that with him into space. The letter tiles had Velcro attached so that they could stay stuck to the roof of the station. Occasionally, when one fell out, they would have to wait for it to turn up in the air filter! A single game may last months but the familiar activity and reminder of a life on Earth, made all the difference. </a:t>
            </a:r>
          </a:p>
          <a:p>
            <a:pPr rtl="0" fontAlgn="base"/>
            <a:r>
              <a:rPr lang="en-GB" sz="1200" b="0" i="0" kern="1200" dirty="0">
                <a:solidFill>
                  <a:schemeClr val="tx1"/>
                </a:solidFill>
                <a:effectLst/>
                <a:latin typeface="+mn-lt"/>
                <a:ea typeface="+mn-ea"/>
                <a:cs typeface="+mn-cs"/>
              </a:rPr>
              <a:t> </a:t>
            </a:r>
          </a:p>
          <a:p>
            <a:pPr rtl="0" fontAlgn="base"/>
            <a:r>
              <a:rPr lang="en-GB" sz="1200" b="0" i="0" kern="1200" dirty="0">
                <a:solidFill>
                  <a:schemeClr val="tx1"/>
                </a:solidFill>
                <a:effectLst/>
                <a:latin typeface="+mn-lt"/>
                <a:ea typeface="+mn-ea"/>
                <a:cs typeface="+mn-cs"/>
              </a:rPr>
              <a:t>In his life in space, it was reminders of Earth, music, laughter, connection and games that brought Hadfield both perspective and comfort. </a:t>
            </a:r>
          </a:p>
          <a:p>
            <a:pPr rtl="0" fontAlgn="base"/>
            <a:r>
              <a:rPr lang="en-GB" sz="1200" b="0" i="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B98687FD-1CC8-B448-B551-EC6D893A41A7}" type="slidenum">
              <a:rPr lang="en-US" smtClean="0"/>
              <a:t>8</a:t>
            </a:fld>
            <a:endParaRPr lang="en-US" dirty="0"/>
          </a:p>
        </p:txBody>
      </p:sp>
    </p:spTree>
    <p:extLst>
      <p:ext uri="{BB962C8B-B14F-4D97-AF65-F5344CB8AC3E}">
        <p14:creationId xmlns:p14="http://schemas.microsoft.com/office/powerpoint/2010/main" val="284163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dirty="0">
                <a:solidFill>
                  <a:schemeClr val="tx1"/>
                </a:solidFill>
                <a:effectLst/>
                <a:latin typeface="+mn-lt"/>
                <a:ea typeface="+mn-ea"/>
                <a:cs typeface="+mn-cs"/>
              </a:rPr>
              <a:t>Look for signs of home.</a:t>
            </a:r>
            <a:r>
              <a:rPr lang="en-GB" sz="1200" b="0" i="0" kern="1200" dirty="0">
                <a:solidFill>
                  <a:schemeClr val="tx1"/>
                </a:solidFill>
                <a:effectLst/>
                <a:latin typeface="+mn-lt"/>
                <a:ea typeface="+mn-ea"/>
                <a:cs typeface="+mn-cs"/>
              </a:rPr>
              <a:t> In the first few days of orbit, most astronauts scan the Earth for reminders of home. The Russians look for their great lakes. The Americans look for their mountain ranges. Chris Hadfield looked for Plank Road, a 19</a:t>
            </a:r>
            <a:r>
              <a:rPr lang="en-GB" sz="1200" b="0" i="0" kern="1200" baseline="30000" dirty="0">
                <a:solidFill>
                  <a:schemeClr val="tx1"/>
                </a:solidFill>
                <a:effectLst/>
                <a:latin typeface="+mn-lt"/>
                <a:ea typeface="+mn-ea"/>
                <a:cs typeface="+mn-cs"/>
              </a:rPr>
              <a:t>th</a:t>
            </a:r>
            <a:r>
              <a:rPr lang="en-GB" sz="1200" b="0" i="0" kern="1200" dirty="0">
                <a:solidFill>
                  <a:schemeClr val="tx1"/>
                </a:solidFill>
                <a:effectLst/>
                <a:latin typeface="+mn-lt"/>
                <a:ea typeface="+mn-ea"/>
                <a:cs typeface="+mn-cs"/>
              </a:rPr>
              <a:t> century thoroughfare running through Southern Ontario in Canada. It had been there 150 years and was visible from space and was where he lived. Being able to say ‘that’s where I’m from’ was a comfort to him. He said that once you focus on ‘home’ you then start to see the whole world’. We can do that too. When it all feels too much and we are looking at the whole world, perhaps we need to just focus on one thing. Anything that helps us ground ourselves to be able to say, ‘that is where I am from’. Whether that is a physical place or a remembered experience or a set of values we hold dear, all of them can help us feel more grounded. </a:t>
            </a:r>
          </a:p>
          <a:p>
            <a:endParaRPr lang="en-US" dirty="0"/>
          </a:p>
        </p:txBody>
      </p:sp>
      <p:sp>
        <p:nvSpPr>
          <p:cNvPr id="4" name="Slide Number Placeholder 3"/>
          <p:cNvSpPr>
            <a:spLocks noGrp="1"/>
          </p:cNvSpPr>
          <p:nvPr>
            <p:ph type="sldNum" sz="quarter" idx="5"/>
          </p:nvPr>
        </p:nvSpPr>
        <p:spPr/>
        <p:txBody>
          <a:bodyPr/>
          <a:lstStyle/>
          <a:p>
            <a:fld id="{B98687FD-1CC8-B448-B551-EC6D893A41A7}" type="slidenum">
              <a:rPr lang="en-US" smtClean="0"/>
              <a:t>10</a:t>
            </a:fld>
            <a:endParaRPr lang="en-US" dirty="0"/>
          </a:p>
        </p:txBody>
      </p:sp>
    </p:spTree>
    <p:extLst>
      <p:ext uri="{BB962C8B-B14F-4D97-AF65-F5344CB8AC3E}">
        <p14:creationId xmlns:p14="http://schemas.microsoft.com/office/powerpoint/2010/main" val="996639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dirty="0">
                <a:solidFill>
                  <a:schemeClr val="tx1"/>
                </a:solidFill>
                <a:effectLst/>
                <a:latin typeface="+mn-lt"/>
                <a:ea typeface="+mn-ea"/>
                <a:cs typeface="+mn-cs"/>
              </a:rPr>
              <a:t>Find the small things that bring joy.</a:t>
            </a:r>
            <a:r>
              <a:rPr lang="en-GB" sz="1200" b="0" i="0" kern="1200" dirty="0">
                <a:solidFill>
                  <a:schemeClr val="tx1"/>
                </a:solidFill>
                <a:effectLst/>
                <a:latin typeface="+mn-lt"/>
                <a:ea typeface="+mn-ea"/>
                <a:cs typeface="+mn-cs"/>
              </a:rPr>
              <a:t> For Hadfield, it was a Scrabble board with some Velcro attached so he could play a game, it was a guitar to play music and equipment to write and record songs. For the bland space food, he took pepper suspended in olive oil so that it didn’t fly up, scatter and make everyone sneeze. For us it will be different, but it doesn’t have to be big. It might be a moment of quiet, meeting your friends, playing a game, having a hot chocolate when it’s cold outside, watching a TV series which distracts us. When we are under pressure, everything can sometimes feel big and uncontrollable, so find the small things that make you feel good and do those. </a:t>
            </a:r>
          </a:p>
          <a:p>
            <a:endParaRPr lang="en-US" dirty="0"/>
          </a:p>
        </p:txBody>
      </p:sp>
      <p:sp>
        <p:nvSpPr>
          <p:cNvPr id="4" name="Slide Number Placeholder 3"/>
          <p:cNvSpPr>
            <a:spLocks noGrp="1"/>
          </p:cNvSpPr>
          <p:nvPr>
            <p:ph type="sldNum" sz="quarter" idx="5"/>
          </p:nvPr>
        </p:nvSpPr>
        <p:spPr/>
        <p:txBody>
          <a:bodyPr/>
          <a:lstStyle/>
          <a:p>
            <a:fld id="{B98687FD-1CC8-B448-B551-EC6D893A41A7}" type="slidenum">
              <a:rPr lang="en-US" smtClean="0"/>
              <a:t>11</a:t>
            </a:fld>
            <a:endParaRPr lang="en-US" dirty="0"/>
          </a:p>
        </p:txBody>
      </p:sp>
    </p:spTree>
    <p:extLst>
      <p:ext uri="{BB962C8B-B14F-4D97-AF65-F5344CB8AC3E}">
        <p14:creationId xmlns:p14="http://schemas.microsoft.com/office/powerpoint/2010/main" val="41881738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dirty="0">
                <a:solidFill>
                  <a:schemeClr val="tx1"/>
                </a:solidFill>
                <a:effectLst/>
                <a:latin typeface="+mn-lt"/>
                <a:ea typeface="+mn-ea"/>
                <a:cs typeface="+mn-cs"/>
              </a:rPr>
              <a:t>Re-set your perspective.</a:t>
            </a:r>
            <a:r>
              <a:rPr lang="en-GB" sz="1200" b="0" i="0" kern="1200" dirty="0">
                <a:solidFill>
                  <a:schemeClr val="tx1"/>
                </a:solidFill>
                <a:effectLst/>
                <a:latin typeface="+mn-lt"/>
                <a:ea typeface="+mn-ea"/>
                <a:cs typeface="+mn-cs"/>
              </a:rPr>
              <a:t> Whatever it is you are facing, ‘This too shall pass’. There will be a time in the future when we can look at our current circumstances and say ‘I navigated that’ or ‘I managed to live there’. Hadfield did the same, he made space an extension of Earth. The night before an interview with a journalist about his time at the Space Station, he took the journalist for a stroll. He stopped, looked up to the sky and pointed at the tiniest flicker of light as the International Space Station was only just visible. “I used to live there” he said to the journalist.   </a:t>
            </a:r>
          </a:p>
          <a:p>
            <a:endParaRPr lang="en-US" dirty="0"/>
          </a:p>
          <a:p>
            <a:r>
              <a:rPr lang="en-GB" sz="1200" b="0" i="0" kern="1200" dirty="0">
                <a:solidFill>
                  <a:schemeClr val="tx1"/>
                </a:solidFill>
                <a:effectLst/>
                <a:latin typeface="+mn-lt"/>
                <a:ea typeface="+mn-ea"/>
                <a:cs typeface="+mn-cs"/>
              </a:rPr>
              <a:t>Perhaps the biggest comfort of all was his ability to learn. When interviewed, Hadfield said, "Every single thing that you learn really just gives you more comfort. It's something I counsel kids all the time: if someone is willing to teach you something for free, take them up on it. Do it. Every single time. All it does is make you more likely to be able to succeed. And it's kind of a nice way to go through life”. </a:t>
            </a:r>
            <a:endParaRPr lang="en-US" dirty="0"/>
          </a:p>
        </p:txBody>
      </p:sp>
      <p:sp>
        <p:nvSpPr>
          <p:cNvPr id="4" name="Slide Number Placeholder 3"/>
          <p:cNvSpPr>
            <a:spLocks noGrp="1"/>
          </p:cNvSpPr>
          <p:nvPr>
            <p:ph type="sldNum" sz="quarter" idx="5"/>
          </p:nvPr>
        </p:nvSpPr>
        <p:spPr/>
        <p:txBody>
          <a:bodyPr/>
          <a:lstStyle/>
          <a:p>
            <a:fld id="{B98687FD-1CC8-B448-B551-EC6D893A41A7}" type="slidenum">
              <a:rPr lang="en-US" smtClean="0"/>
              <a:t>12</a:t>
            </a:fld>
            <a:endParaRPr lang="en-US" dirty="0"/>
          </a:p>
        </p:txBody>
      </p:sp>
    </p:spTree>
    <p:extLst>
      <p:ext uri="{BB962C8B-B14F-4D97-AF65-F5344CB8AC3E}">
        <p14:creationId xmlns:p14="http://schemas.microsoft.com/office/powerpoint/2010/main" val="38162911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6E1EC3CE-CC8E-16A1-3482-12A8A2E5A167}"/>
              </a:ext>
            </a:extLst>
          </p:cNvPr>
          <p:cNvSpPr/>
          <p:nvPr userDrawn="1"/>
        </p:nvSpPr>
        <p:spPr>
          <a:xfrm>
            <a:off x="0" y="0"/>
            <a:ext cx="12192000" cy="6858000"/>
          </a:xfrm>
          <a:prstGeom prst="rect">
            <a:avLst/>
          </a:prstGeom>
          <a:solidFill>
            <a:srgbClr val="E26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Text Placeholder 6">
            <a:extLst>
              <a:ext uri="{FF2B5EF4-FFF2-40B4-BE49-F238E27FC236}">
                <a16:creationId xmlns:a16="http://schemas.microsoft.com/office/drawing/2014/main" id="{C1826A61-0342-B217-BE0F-DD817688CA18}"/>
              </a:ext>
            </a:extLst>
          </p:cNvPr>
          <p:cNvSpPr>
            <a:spLocks noGrp="1"/>
          </p:cNvSpPr>
          <p:nvPr>
            <p:ph type="body" sz="quarter" idx="10" hasCustomPrompt="1"/>
          </p:nvPr>
        </p:nvSpPr>
        <p:spPr>
          <a:xfrm>
            <a:off x="0" y="2929603"/>
            <a:ext cx="12192000" cy="1006429"/>
          </a:xfrm>
        </p:spPr>
        <p:txBody>
          <a:bodyPr>
            <a:spAutoFit/>
          </a:bodyPr>
          <a:lstStyle>
            <a:lvl1pPr marL="0" indent="0" algn="ctr">
              <a:buNone/>
              <a:defRPr sz="6600" b="1">
                <a:solidFill>
                  <a:srgbClr val="2E3036"/>
                </a:solidFill>
              </a:defRPr>
            </a:lvl1pPr>
            <a:lvl2pPr marL="457200" indent="0" algn="ctr">
              <a:buNone/>
              <a:defRPr sz="7200" b="1">
                <a:solidFill>
                  <a:schemeClr val="bg1"/>
                </a:solidFill>
              </a:defRPr>
            </a:lvl2pPr>
            <a:lvl3pPr marL="914400" indent="0" algn="ctr">
              <a:buNone/>
              <a:defRPr sz="7200" b="1">
                <a:solidFill>
                  <a:schemeClr val="bg1"/>
                </a:solidFill>
              </a:defRPr>
            </a:lvl3pPr>
            <a:lvl4pPr marL="1371600" indent="0" algn="ctr">
              <a:buNone/>
              <a:defRPr sz="7200" b="1">
                <a:solidFill>
                  <a:schemeClr val="bg1"/>
                </a:solidFill>
              </a:defRPr>
            </a:lvl4pPr>
            <a:lvl5pPr marL="1828800" indent="0" algn="ctr">
              <a:buNone/>
              <a:defRPr sz="7200" b="1">
                <a:solidFill>
                  <a:schemeClr val="bg1"/>
                </a:solidFill>
              </a:defRPr>
            </a:lvl5pPr>
          </a:lstStyle>
          <a:p>
            <a:pPr lvl="0"/>
            <a:r>
              <a:rPr lang="en-US" dirty="0"/>
              <a:t>Presentation Title</a:t>
            </a:r>
            <a:endParaRPr lang="en-GB" dirty="0"/>
          </a:p>
        </p:txBody>
      </p:sp>
      <p:sp>
        <p:nvSpPr>
          <p:cNvPr id="28" name="Text Placeholder 6">
            <a:extLst>
              <a:ext uri="{FF2B5EF4-FFF2-40B4-BE49-F238E27FC236}">
                <a16:creationId xmlns:a16="http://schemas.microsoft.com/office/drawing/2014/main" id="{9CA55EE4-CBDE-E2B4-CF7E-EC32BC928008}"/>
              </a:ext>
            </a:extLst>
          </p:cNvPr>
          <p:cNvSpPr>
            <a:spLocks noGrp="1"/>
          </p:cNvSpPr>
          <p:nvPr>
            <p:ph type="body" sz="quarter" idx="11" hasCustomPrompt="1"/>
          </p:nvPr>
        </p:nvSpPr>
        <p:spPr>
          <a:xfrm>
            <a:off x="0" y="4072604"/>
            <a:ext cx="12192000" cy="757130"/>
          </a:xfrm>
        </p:spPr>
        <p:txBody>
          <a:bodyPr>
            <a:spAutoFit/>
          </a:bodyPr>
          <a:lstStyle>
            <a:lvl1pPr marL="0" indent="0" algn="ctr">
              <a:buNone/>
              <a:defRPr sz="4800" b="0" spc="100" baseline="0">
                <a:solidFill>
                  <a:schemeClr val="bg1"/>
                </a:solidFill>
                <a:latin typeface="+mj-lt"/>
              </a:defRPr>
            </a:lvl1pPr>
            <a:lvl2pPr marL="457200" indent="0" algn="ctr">
              <a:buNone/>
              <a:defRPr sz="7200" b="1">
                <a:solidFill>
                  <a:schemeClr val="bg1"/>
                </a:solidFill>
              </a:defRPr>
            </a:lvl2pPr>
            <a:lvl3pPr marL="914400" indent="0" algn="ctr">
              <a:buNone/>
              <a:defRPr sz="7200" b="1">
                <a:solidFill>
                  <a:schemeClr val="bg1"/>
                </a:solidFill>
              </a:defRPr>
            </a:lvl3pPr>
            <a:lvl4pPr marL="1371600" indent="0" algn="ctr">
              <a:buNone/>
              <a:defRPr sz="7200" b="1">
                <a:solidFill>
                  <a:schemeClr val="bg1"/>
                </a:solidFill>
              </a:defRPr>
            </a:lvl4pPr>
            <a:lvl5pPr marL="1828800" indent="0" algn="ctr">
              <a:buNone/>
              <a:defRPr sz="7200" b="1">
                <a:solidFill>
                  <a:schemeClr val="bg1"/>
                </a:solidFill>
              </a:defRPr>
            </a:lvl5pPr>
          </a:lstStyle>
          <a:p>
            <a:pPr lvl="0"/>
            <a:r>
              <a:rPr lang="en-US" dirty="0"/>
              <a:t>SUBTITLE</a:t>
            </a:r>
            <a:endParaRPr lang="en-GB" dirty="0"/>
          </a:p>
        </p:txBody>
      </p:sp>
      <p:sp>
        <p:nvSpPr>
          <p:cNvPr id="29" name="TextBox 28">
            <a:extLst>
              <a:ext uri="{FF2B5EF4-FFF2-40B4-BE49-F238E27FC236}">
                <a16:creationId xmlns:a16="http://schemas.microsoft.com/office/drawing/2014/main" id="{9FE0B1E1-6580-1DE2-193D-FCA21BC34A35}"/>
              </a:ext>
            </a:extLst>
          </p:cNvPr>
          <p:cNvSpPr txBox="1"/>
          <p:nvPr userDrawn="1"/>
        </p:nvSpPr>
        <p:spPr>
          <a:xfrm>
            <a:off x="0" y="6054023"/>
            <a:ext cx="12192000" cy="338554"/>
          </a:xfrm>
          <a:prstGeom prst="rect">
            <a:avLst/>
          </a:prstGeom>
          <a:noFill/>
        </p:spPr>
        <p:txBody>
          <a:bodyPr wrap="square" rtlCol="0">
            <a:spAutoFit/>
          </a:bodyPr>
          <a:lstStyle/>
          <a:p>
            <a:pPr algn="ctr"/>
            <a:r>
              <a:rPr lang="en-GB" sz="1600" b="1" spc="200" baseline="0" dirty="0">
                <a:solidFill>
                  <a:schemeClr val="bg1"/>
                </a:solidFill>
                <a:latin typeface="+mn-lt"/>
              </a:rPr>
              <a:t>IGNITING LEADERS, CHANGING LIVES</a:t>
            </a:r>
          </a:p>
        </p:txBody>
      </p:sp>
      <p:pic>
        <p:nvPicPr>
          <p:cNvPr id="31" name="Picture 30" descr="Circle&#10;&#10;Description automatically generated">
            <a:extLst>
              <a:ext uri="{FF2B5EF4-FFF2-40B4-BE49-F238E27FC236}">
                <a16:creationId xmlns:a16="http://schemas.microsoft.com/office/drawing/2014/main" id="{57ED6253-B1A8-9C03-8E0C-AB0D91B5CD45}"/>
              </a:ext>
            </a:extLst>
          </p:cNvPr>
          <p:cNvPicPr>
            <a:picLocks noChangeAspect="1"/>
          </p:cNvPicPr>
          <p:nvPr userDrawn="1"/>
        </p:nvPicPr>
        <p:blipFill rotWithShape="1">
          <a:blip r:embed="rId2">
            <a:alphaModFix amt="35000"/>
            <a:extLst>
              <a:ext uri="{28A0092B-C50C-407E-A947-70E740481C1C}">
                <a14:useLocalDpi xmlns:a14="http://schemas.microsoft.com/office/drawing/2010/main" val="0"/>
              </a:ext>
            </a:extLst>
          </a:blip>
          <a:srcRect t="20491" r="22597"/>
          <a:stretch/>
        </p:blipFill>
        <p:spPr>
          <a:xfrm>
            <a:off x="9678838" y="0"/>
            <a:ext cx="2513162" cy="2581512"/>
          </a:xfrm>
          <a:prstGeom prst="rect">
            <a:avLst/>
          </a:prstGeom>
        </p:spPr>
      </p:pic>
      <p:pic>
        <p:nvPicPr>
          <p:cNvPr id="32" name="Picture 31" descr="Icon&#10;&#10;Description automatically generated">
            <a:extLst>
              <a:ext uri="{FF2B5EF4-FFF2-40B4-BE49-F238E27FC236}">
                <a16:creationId xmlns:a16="http://schemas.microsoft.com/office/drawing/2014/main" id="{938CF7F5-9CA4-6A6D-424B-4280EA928C40}"/>
              </a:ext>
            </a:extLst>
          </p:cNvPr>
          <p:cNvPicPr>
            <a:picLocks noChangeAspect="1"/>
          </p:cNvPicPr>
          <p:nvPr userDrawn="1"/>
        </p:nvPicPr>
        <p:blipFill>
          <a:blip r:embed="rId3">
            <a:alphaModFix amt="35000"/>
            <a:extLst>
              <a:ext uri="{28A0092B-C50C-407E-A947-70E740481C1C}">
                <a14:useLocalDpi xmlns:a14="http://schemas.microsoft.com/office/drawing/2010/main" val="0"/>
              </a:ext>
            </a:extLst>
          </a:blip>
          <a:stretch>
            <a:fillRect/>
          </a:stretch>
        </p:blipFill>
        <p:spPr>
          <a:xfrm>
            <a:off x="8203289" y="208714"/>
            <a:ext cx="1082042" cy="1082042"/>
          </a:xfrm>
          <a:prstGeom prst="rect">
            <a:avLst/>
          </a:prstGeom>
        </p:spPr>
      </p:pic>
      <p:pic>
        <p:nvPicPr>
          <p:cNvPr id="33" name="Picture 32">
            <a:extLst>
              <a:ext uri="{FF2B5EF4-FFF2-40B4-BE49-F238E27FC236}">
                <a16:creationId xmlns:a16="http://schemas.microsoft.com/office/drawing/2014/main" id="{7F5CCF40-D7A4-66D7-1C28-424A6AC0EC77}"/>
              </a:ext>
            </a:extLst>
          </p:cNvPr>
          <p:cNvPicPr>
            <a:picLocks noChangeAspect="1"/>
          </p:cNvPicPr>
          <p:nvPr userDrawn="1"/>
        </p:nvPicPr>
        <p:blipFill rotWithShape="1">
          <a:blip r:embed="rId4">
            <a:alphaModFix amt="35000"/>
            <a:extLst>
              <a:ext uri="{28A0092B-C50C-407E-A947-70E740481C1C}">
                <a14:useLocalDpi xmlns:a14="http://schemas.microsoft.com/office/drawing/2010/main" val="0"/>
              </a:ext>
            </a:extLst>
          </a:blip>
          <a:srcRect l="29480" t="18915"/>
          <a:stretch/>
        </p:blipFill>
        <p:spPr>
          <a:xfrm>
            <a:off x="0" y="0"/>
            <a:ext cx="1362972" cy="1567170"/>
          </a:xfrm>
          <a:prstGeom prst="rect">
            <a:avLst/>
          </a:prstGeom>
        </p:spPr>
      </p:pic>
      <p:pic>
        <p:nvPicPr>
          <p:cNvPr id="34" name="Picture 33" descr="Shape, circle&#10;&#10;Description automatically generated">
            <a:extLst>
              <a:ext uri="{FF2B5EF4-FFF2-40B4-BE49-F238E27FC236}">
                <a16:creationId xmlns:a16="http://schemas.microsoft.com/office/drawing/2014/main" id="{0C9552BC-2CF6-FF36-9E75-C74D82026F36}"/>
              </a:ext>
            </a:extLst>
          </p:cNvPr>
          <p:cNvPicPr>
            <a:picLocks noChangeAspect="1"/>
          </p:cNvPicPr>
          <p:nvPr userDrawn="1"/>
        </p:nvPicPr>
        <p:blipFill rotWithShape="1">
          <a:blip r:embed="rId5">
            <a:alphaModFix amt="20000"/>
            <a:extLst>
              <a:ext uri="{28A0092B-C50C-407E-A947-70E740481C1C}">
                <a14:useLocalDpi xmlns:a14="http://schemas.microsoft.com/office/drawing/2010/main" val="0"/>
              </a:ext>
            </a:extLst>
          </a:blip>
          <a:srcRect l="21434" b="23374"/>
          <a:stretch/>
        </p:blipFill>
        <p:spPr>
          <a:xfrm>
            <a:off x="0" y="4544291"/>
            <a:ext cx="2372264" cy="2313709"/>
          </a:xfrm>
          <a:prstGeom prst="rect">
            <a:avLst/>
          </a:prstGeom>
        </p:spPr>
      </p:pic>
      <p:pic>
        <p:nvPicPr>
          <p:cNvPr id="4" name="Picture 3" descr="A picture containing text, clipart&#10;&#10;Description automatically generated">
            <a:extLst>
              <a:ext uri="{FF2B5EF4-FFF2-40B4-BE49-F238E27FC236}">
                <a16:creationId xmlns:a16="http://schemas.microsoft.com/office/drawing/2014/main" id="{D42369A5-C452-CE0C-C1E7-A883E331D4C4}"/>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8566" t="15642" r="8482" b="11522"/>
          <a:stretch/>
        </p:blipFill>
        <p:spPr>
          <a:xfrm>
            <a:off x="4835533" y="1072210"/>
            <a:ext cx="2520934" cy="989919"/>
          </a:xfrm>
          <a:prstGeom prst="rect">
            <a:avLst/>
          </a:prstGeom>
        </p:spPr>
      </p:pic>
    </p:spTree>
    <p:extLst>
      <p:ext uri="{BB962C8B-B14F-4D97-AF65-F5344CB8AC3E}">
        <p14:creationId xmlns:p14="http://schemas.microsoft.com/office/powerpoint/2010/main" val="979658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15A07-178B-0E94-A30E-11CA93124B6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9C4751E-D05E-2D5E-C17A-4111607010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8079842-6A30-6D4E-4ECA-51A6CF35D715}"/>
              </a:ext>
            </a:extLst>
          </p:cNvPr>
          <p:cNvSpPr>
            <a:spLocks noGrp="1"/>
          </p:cNvSpPr>
          <p:nvPr>
            <p:ph type="dt" sz="half" idx="10"/>
          </p:nvPr>
        </p:nvSpPr>
        <p:spPr/>
        <p:txBody>
          <a:bodyPr/>
          <a:lstStyle/>
          <a:p>
            <a:fld id="{DD70F117-52D7-454C-85ED-EB81D518150E}" type="datetimeFigureOut">
              <a:rPr lang="en-GB" smtClean="0"/>
              <a:t>21/01/2026</a:t>
            </a:fld>
            <a:endParaRPr lang="en-GB" dirty="0"/>
          </a:p>
        </p:txBody>
      </p:sp>
      <p:sp>
        <p:nvSpPr>
          <p:cNvPr id="5" name="Footer Placeholder 4">
            <a:extLst>
              <a:ext uri="{FF2B5EF4-FFF2-40B4-BE49-F238E27FC236}">
                <a16:creationId xmlns:a16="http://schemas.microsoft.com/office/drawing/2014/main" id="{0E9C3E3F-6890-226C-84B7-C7ED53D6C91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D7CB65F-1EB1-CB1A-FEE8-246AE2D31DF1}"/>
              </a:ext>
            </a:extLst>
          </p:cNvPr>
          <p:cNvSpPr>
            <a:spLocks noGrp="1"/>
          </p:cNvSpPr>
          <p:nvPr>
            <p:ph type="sldNum" sz="quarter" idx="12"/>
          </p:nvPr>
        </p:nvSpPr>
        <p:spPr/>
        <p:txBody>
          <a:bodyPr/>
          <a:lstStyle/>
          <a:p>
            <a:fld id="{936C5EE7-AD0F-4C63-9071-A20FCF465FA0}" type="slidenum">
              <a:rPr lang="en-GB" smtClean="0"/>
              <a:t>‹#›</a:t>
            </a:fld>
            <a:endParaRPr lang="en-GB" dirty="0"/>
          </a:p>
        </p:txBody>
      </p:sp>
    </p:spTree>
    <p:extLst>
      <p:ext uri="{BB962C8B-B14F-4D97-AF65-F5344CB8AC3E}">
        <p14:creationId xmlns:p14="http://schemas.microsoft.com/office/powerpoint/2010/main" val="3005130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C59A8E-0D77-5234-D49B-B0BB97156BB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E9CDDA0-B321-C4F1-74A0-167BC50E4C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359B518-4B63-3011-2F33-79C50B3648A5}"/>
              </a:ext>
            </a:extLst>
          </p:cNvPr>
          <p:cNvSpPr>
            <a:spLocks noGrp="1"/>
          </p:cNvSpPr>
          <p:nvPr>
            <p:ph type="dt" sz="half" idx="10"/>
          </p:nvPr>
        </p:nvSpPr>
        <p:spPr/>
        <p:txBody>
          <a:bodyPr/>
          <a:lstStyle/>
          <a:p>
            <a:fld id="{DD70F117-52D7-454C-85ED-EB81D518150E}" type="datetimeFigureOut">
              <a:rPr lang="en-GB" smtClean="0"/>
              <a:t>21/01/2026</a:t>
            </a:fld>
            <a:endParaRPr lang="en-GB" dirty="0"/>
          </a:p>
        </p:txBody>
      </p:sp>
      <p:sp>
        <p:nvSpPr>
          <p:cNvPr id="5" name="Footer Placeholder 4">
            <a:extLst>
              <a:ext uri="{FF2B5EF4-FFF2-40B4-BE49-F238E27FC236}">
                <a16:creationId xmlns:a16="http://schemas.microsoft.com/office/drawing/2014/main" id="{B6B18694-DD33-DC7E-8E06-E3E4ADCA7A1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C7ECAF0-C5B3-20C4-CD6D-A4494AC500B4}"/>
              </a:ext>
            </a:extLst>
          </p:cNvPr>
          <p:cNvSpPr>
            <a:spLocks noGrp="1"/>
          </p:cNvSpPr>
          <p:nvPr>
            <p:ph type="sldNum" sz="quarter" idx="12"/>
          </p:nvPr>
        </p:nvSpPr>
        <p:spPr/>
        <p:txBody>
          <a:bodyPr/>
          <a:lstStyle/>
          <a:p>
            <a:fld id="{936C5EE7-AD0F-4C63-9071-A20FCF465FA0}" type="slidenum">
              <a:rPr lang="en-GB" smtClean="0"/>
              <a:t>‹#›</a:t>
            </a:fld>
            <a:endParaRPr lang="en-GB" dirty="0"/>
          </a:p>
        </p:txBody>
      </p:sp>
    </p:spTree>
    <p:extLst>
      <p:ext uri="{BB962C8B-B14F-4D97-AF65-F5344CB8AC3E}">
        <p14:creationId xmlns:p14="http://schemas.microsoft.com/office/powerpoint/2010/main" val="3089205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0" name="Text Placeholder 7">
            <a:extLst>
              <a:ext uri="{FF2B5EF4-FFF2-40B4-BE49-F238E27FC236}">
                <a16:creationId xmlns:a16="http://schemas.microsoft.com/office/drawing/2014/main" id="{5FE426AC-519F-F847-5D46-2D18F376DECF}"/>
              </a:ext>
            </a:extLst>
          </p:cNvPr>
          <p:cNvSpPr>
            <a:spLocks noGrp="1"/>
          </p:cNvSpPr>
          <p:nvPr>
            <p:ph type="body" sz="quarter" idx="10" hasCustomPrompt="1"/>
          </p:nvPr>
        </p:nvSpPr>
        <p:spPr>
          <a:xfrm>
            <a:off x="638174" y="606830"/>
            <a:ext cx="9834566" cy="747518"/>
          </a:xfrm>
        </p:spPr>
        <p:txBody>
          <a:bodyPr>
            <a:noAutofit/>
          </a:bodyPr>
          <a:lstStyle>
            <a:lvl1pPr marL="0" indent="0">
              <a:buNone/>
              <a:defRPr sz="4400" b="1">
                <a:solidFill>
                  <a:srgbClr val="E26A11"/>
                </a:solidFill>
              </a:defRPr>
            </a:lvl1pPr>
            <a:lvl2pPr marL="457200" indent="0">
              <a:buNone/>
              <a:defRPr sz="5400" b="1">
                <a:solidFill>
                  <a:srgbClr val="347ABE"/>
                </a:solidFill>
              </a:defRPr>
            </a:lvl2pPr>
            <a:lvl3pPr marL="914400" indent="0">
              <a:buNone/>
              <a:defRPr sz="5400" b="1">
                <a:solidFill>
                  <a:srgbClr val="347ABE"/>
                </a:solidFill>
              </a:defRPr>
            </a:lvl3pPr>
            <a:lvl4pPr marL="1371600" indent="0">
              <a:buNone/>
              <a:defRPr sz="5400" b="1">
                <a:solidFill>
                  <a:srgbClr val="347ABE"/>
                </a:solidFill>
              </a:defRPr>
            </a:lvl4pPr>
            <a:lvl5pPr marL="1828800" indent="0">
              <a:buNone/>
              <a:defRPr sz="5400" b="1">
                <a:solidFill>
                  <a:srgbClr val="347ABE"/>
                </a:solidFill>
              </a:defRPr>
            </a:lvl5pPr>
          </a:lstStyle>
          <a:p>
            <a:pPr lvl="0"/>
            <a:r>
              <a:rPr lang="en-US" dirty="0"/>
              <a:t>Slide Title</a:t>
            </a:r>
            <a:endParaRPr lang="en-GB" dirty="0"/>
          </a:p>
        </p:txBody>
      </p:sp>
      <p:sp>
        <p:nvSpPr>
          <p:cNvPr id="21" name="Text Placeholder 12">
            <a:extLst>
              <a:ext uri="{FF2B5EF4-FFF2-40B4-BE49-F238E27FC236}">
                <a16:creationId xmlns:a16="http://schemas.microsoft.com/office/drawing/2014/main" id="{409925A0-DBB9-995E-3DB1-53698025E756}"/>
              </a:ext>
            </a:extLst>
          </p:cNvPr>
          <p:cNvSpPr>
            <a:spLocks noGrp="1"/>
          </p:cNvSpPr>
          <p:nvPr>
            <p:ph type="body" sz="quarter" idx="11" hasCustomPrompt="1"/>
          </p:nvPr>
        </p:nvSpPr>
        <p:spPr>
          <a:xfrm>
            <a:off x="638174" y="1728338"/>
            <a:ext cx="11115675" cy="457200"/>
          </a:xfrm>
        </p:spPr>
        <p:txBody>
          <a:bodyPr>
            <a:noAutofit/>
          </a:bodyPr>
          <a:lstStyle>
            <a:lvl1pPr marL="0" indent="0">
              <a:buNone/>
              <a:defRPr sz="2800" b="1" spc="0" baseline="0">
                <a:solidFill>
                  <a:srgbClr val="2E3036"/>
                </a:solidFill>
                <a:latin typeface="+mn-lt"/>
              </a:defRPr>
            </a:lvl1pPr>
            <a:lvl2pPr marL="457200" indent="0">
              <a:buNone/>
              <a:defRPr>
                <a:solidFill>
                  <a:srgbClr val="2E3036"/>
                </a:solidFill>
                <a:latin typeface="+mj-lt"/>
              </a:defRPr>
            </a:lvl2pPr>
            <a:lvl3pPr marL="914400" indent="0">
              <a:buNone/>
              <a:defRPr>
                <a:solidFill>
                  <a:srgbClr val="2E3036"/>
                </a:solidFill>
                <a:latin typeface="+mj-lt"/>
              </a:defRPr>
            </a:lvl3pPr>
            <a:lvl4pPr marL="1371600" indent="0">
              <a:buNone/>
              <a:defRPr>
                <a:solidFill>
                  <a:srgbClr val="2E3036"/>
                </a:solidFill>
                <a:latin typeface="+mj-lt"/>
              </a:defRPr>
            </a:lvl4pPr>
            <a:lvl5pPr marL="1828800" indent="0">
              <a:buNone/>
              <a:defRPr>
                <a:solidFill>
                  <a:srgbClr val="2E3036"/>
                </a:solidFill>
                <a:latin typeface="+mj-lt"/>
              </a:defRPr>
            </a:lvl5pPr>
          </a:lstStyle>
          <a:p>
            <a:pPr lvl="0"/>
            <a:r>
              <a:rPr lang="en-US" dirty="0"/>
              <a:t>Subtitle</a:t>
            </a:r>
          </a:p>
        </p:txBody>
      </p:sp>
      <p:sp>
        <p:nvSpPr>
          <p:cNvPr id="22" name="Text Placeholder 14">
            <a:extLst>
              <a:ext uri="{FF2B5EF4-FFF2-40B4-BE49-F238E27FC236}">
                <a16:creationId xmlns:a16="http://schemas.microsoft.com/office/drawing/2014/main" id="{49EC4ABD-B05C-4B8F-C9B1-D3C50EE721A3}"/>
              </a:ext>
            </a:extLst>
          </p:cNvPr>
          <p:cNvSpPr>
            <a:spLocks noGrp="1"/>
          </p:cNvSpPr>
          <p:nvPr>
            <p:ph type="body" sz="quarter" idx="12" hasCustomPrompt="1"/>
          </p:nvPr>
        </p:nvSpPr>
        <p:spPr>
          <a:xfrm>
            <a:off x="638174" y="2212970"/>
            <a:ext cx="11115675" cy="3835030"/>
          </a:xfrm>
        </p:spPr>
        <p:txBody>
          <a:bodyPr>
            <a:noAutofit/>
          </a:bodyPr>
          <a:lstStyle>
            <a:lvl1pPr marL="0" indent="0">
              <a:lnSpc>
                <a:spcPct val="114000"/>
              </a:lnSpc>
              <a:spcAft>
                <a:spcPts val="600"/>
              </a:spcAft>
              <a:buNone/>
              <a:defRPr sz="1600">
                <a:solidFill>
                  <a:srgbClr val="2E3036"/>
                </a:solidFill>
                <a:latin typeface="+mj-lt"/>
              </a:defRPr>
            </a:lvl1pPr>
            <a:lvl2pPr marL="457200" indent="0" algn="l">
              <a:lnSpc>
                <a:spcPct val="114000"/>
              </a:lnSpc>
              <a:spcAft>
                <a:spcPts val="600"/>
              </a:spcAft>
              <a:buFont typeface="Arial" panose="020B0604020202020204" pitchFamily="34" charset="0"/>
              <a:buNone/>
              <a:defRPr sz="1600">
                <a:solidFill>
                  <a:srgbClr val="2E3036"/>
                </a:solidFill>
                <a:latin typeface="+mj-lt"/>
              </a:defRPr>
            </a:lvl2pPr>
            <a:lvl3pPr marL="914400" indent="0" algn="l">
              <a:lnSpc>
                <a:spcPct val="114000"/>
              </a:lnSpc>
              <a:spcAft>
                <a:spcPts val="600"/>
              </a:spcAft>
              <a:buFont typeface="Arial" panose="020B0604020202020204" pitchFamily="34" charset="0"/>
              <a:buNone/>
              <a:defRPr sz="1600">
                <a:solidFill>
                  <a:srgbClr val="2E3036"/>
                </a:solidFill>
                <a:latin typeface="+mj-lt"/>
              </a:defRPr>
            </a:lvl3pPr>
            <a:lvl4pPr marL="1371600" indent="0" algn="l">
              <a:lnSpc>
                <a:spcPct val="114000"/>
              </a:lnSpc>
              <a:spcAft>
                <a:spcPts val="600"/>
              </a:spcAft>
              <a:buFont typeface="Arial" panose="020B0604020202020204" pitchFamily="34" charset="0"/>
              <a:buNone/>
              <a:defRPr sz="1600">
                <a:solidFill>
                  <a:srgbClr val="2E3036"/>
                </a:solidFill>
                <a:latin typeface="+mj-lt"/>
              </a:defRPr>
            </a:lvl4pPr>
            <a:lvl5pPr marL="1828800" indent="0" algn="l">
              <a:buNone/>
              <a:defRPr sz="1800">
                <a:solidFill>
                  <a:srgbClr val="2E3036"/>
                </a:solidFill>
              </a:defRPr>
            </a:lvl5pPr>
          </a:lstStyle>
          <a:p>
            <a:pPr lvl="0"/>
            <a:r>
              <a:rPr lang="en-US" dirty="0"/>
              <a:t>Second level</a:t>
            </a:r>
          </a:p>
          <a:p>
            <a:pPr lvl="1"/>
            <a:r>
              <a:rPr lang="en-US" dirty="0"/>
              <a:t>Third level</a:t>
            </a:r>
          </a:p>
          <a:p>
            <a:pPr lvl="2"/>
            <a:r>
              <a:rPr lang="en-US" dirty="0"/>
              <a:t>Fourth level</a:t>
            </a:r>
          </a:p>
          <a:p>
            <a:pPr lvl="3"/>
            <a:r>
              <a:rPr lang="en-US" dirty="0"/>
              <a:t>Fifth level</a:t>
            </a:r>
            <a:endParaRPr lang="en-GB" dirty="0"/>
          </a:p>
        </p:txBody>
      </p:sp>
      <p:pic>
        <p:nvPicPr>
          <p:cNvPr id="23" name="Picture 22" descr="Logo&#10;&#10;Description automatically generated">
            <a:extLst>
              <a:ext uri="{FF2B5EF4-FFF2-40B4-BE49-F238E27FC236}">
                <a16:creationId xmlns:a16="http://schemas.microsoft.com/office/drawing/2014/main" id="{2ADBC5DD-74B8-813F-5BAA-B57BE6A4FE0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640" t="28354" r="12641" b="27841"/>
          <a:stretch/>
        </p:blipFill>
        <p:spPr>
          <a:xfrm>
            <a:off x="10832742" y="606830"/>
            <a:ext cx="921107" cy="360000"/>
          </a:xfrm>
          <a:prstGeom prst="rect">
            <a:avLst/>
          </a:prstGeom>
        </p:spPr>
      </p:pic>
      <p:sp>
        <p:nvSpPr>
          <p:cNvPr id="24" name="Rectangle 23">
            <a:extLst>
              <a:ext uri="{FF2B5EF4-FFF2-40B4-BE49-F238E27FC236}">
                <a16:creationId xmlns:a16="http://schemas.microsoft.com/office/drawing/2014/main" id="{88210F40-16C9-37DB-9711-AC1D23B777D5}"/>
              </a:ext>
            </a:extLst>
          </p:cNvPr>
          <p:cNvSpPr/>
          <p:nvPr userDrawn="1"/>
        </p:nvSpPr>
        <p:spPr>
          <a:xfrm>
            <a:off x="0" y="6415247"/>
            <a:ext cx="12192000" cy="450000"/>
          </a:xfrm>
          <a:prstGeom prst="rect">
            <a:avLst/>
          </a:prstGeom>
          <a:solidFill>
            <a:srgbClr val="E26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TextBox 24">
            <a:extLst>
              <a:ext uri="{FF2B5EF4-FFF2-40B4-BE49-F238E27FC236}">
                <a16:creationId xmlns:a16="http://schemas.microsoft.com/office/drawing/2014/main" id="{DF174BA1-5F82-09D3-2482-91B36DCA7761}"/>
              </a:ext>
            </a:extLst>
          </p:cNvPr>
          <p:cNvSpPr txBox="1"/>
          <p:nvPr userDrawn="1"/>
        </p:nvSpPr>
        <p:spPr>
          <a:xfrm>
            <a:off x="180055" y="6521779"/>
            <a:ext cx="3339522" cy="261610"/>
          </a:xfrm>
          <a:prstGeom prst="rect">
            <a:avLst/>
          </a:prstGeom>
          <a:noFill/>
        </p:spPr>
        <p:txBody>
          <a:bodyPr wrap="square" rtlCol="0">
            <a:spAutoFit/>
          </a:bodyPr>
          <a:lstStyle/>
          <a:p>
            <a:pPr algn="l"/>
            <a:r>
              <a:rPr lang="en-GB" sz="1100" b="1" spc="200" baseline="0" dirty="0">
                <a:solidFill>
                  <a:schemeClr val="bg1"/>
                </a:solidFill>
                <a:latin typeface="+mn-lt"/>
              </a:rPr>
              <a:t>IGNITING LEADERS, CHANGING LIVES</a:t>
            </a:r>
          </a:p>
        </p:txBody>
      </p:sp>
      <p:sp>
        <p:nvSpPr>
          <p:cNvPr id="26" name="TextBox 25">
            <a:extLst>
              <a:ext uri="{FF2B5EF4-FFF2-40B4-BE49-F238E27FC236}">
                <a16:creationId xmlns:a16="http://schemas.microsoft.com/office/drawing/2014/main" id="{9621EE78-CD7E-41CD-BF57-9C00202A50B3}"/>
              </a:ext>
            </a:extLst>
          </p:cNvPr>
          <p:cNvSpPr txBox="1"/>
          <p:nvPr userDrawn="1"/>
        </p:nvSpPr>
        <p:spPr>
          <a:xfrm>
            <a:off x="8535948" y="6521778"/>
            <a:ext cx="3339522" cy="276999"/>
          </a:xfrm>
          <a:prstGeom prst="rect">
            <a:avLst/>
          </a:prstGeom>
          <a:noFill/>
        </p:spPr>
        <p:txBody>
          <a:bodyPr wrap="square" rtlCol="0">
            <a:spAutoFit/>
          </a:bodyPr>
          <a:lstStyle/>
          <a:p>
            <a:pPr algn="r"/>
            <a:r>
              <a:rPr lang="en-GB" sz="1200" b="0" i="1" spc="0" baseline="0" dirty="0">
                <a:solidFill>
                  <a:schemeClr val="bg1"/>
                </a:solidFill>
                <a:latin typeface="+mj-lt"/>
              </a:rPr>
              <a:t>www.pixl.org.uk</a:t>
            </a:r>
            <a:endParaRPr lang="en-GB" sz="1200" b="1" i="0" spc="0" baseline="0" dirty="0">
              <a:solidFill>
                <a:schemeClr val="bg1"/>
              </a:solidFill>
              <a:latin typeface="+mn-lt"/>
            </a:endParaRPr>
          </a:p>
        </p:txBody>
      </p:sp>
    </p:spTree>
    <p:extLst>
      <p:ext uri="{BB962C8B-B14F-4D97-AF65-F5344CB8AC3E}">
        <p14:creationId xmlns:p14="http://schemas.microsoft.com/office/powerpoint/2010/main" val="1679155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FBDDA7-D537-250A-682F-09C4E34FF4B0}"/>
              </a:ext>
            </a:extLst>
          </p:cNvPr>
          <p:cNvSpPr/>
          <p:nvPr userDrawn="1"/>
        </p:nvSpPr>
        <p:spPr>
          <a:xfrm>
            <a:off x="0" y="-9332"/>
            <a:ext cx="900000" cy="6867331"/>
          </a:xfrm>
          <a:prstGeom prst="rect">
            <a:avLst/>
          </a:prstGeom>
          <a:solidFill>
            <a:srgbClr val="2E3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descr="Logo&#10;&#10;Description automatically generated">
            <a:extLst>
              <a:ext uri="{FF2B5EF4-FFF2-40B4-BE49-F238E27FC236}">
                <a16:creationId xmlns:a16="http://schemas.microsoft.com/office/drawing/2014/main" id="{7D6FAF7C-F0A1-35C7-AF12-4D13C94CF79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640" t="28354" r="12641" b="27841"/>
          <a:stretch/>
        </p:blipFill>
        <p:spPr>
          <a:xfrm>
            <a:off x="10832742" y="606830"/>
            <a:ext cx="921107" cy="360000"/>
          </a:xfrm>
          <a:prstGeom prst="rect">
            <a:avLst/>
          </a:prstGeom>
        </p:spPr>
      </p:pic>
      <p:sp>
        <p:nvSpPr>
          <p:cNvPr id="11" name="Rectangle 10">
            <a:extLst>
              <a:ext uri="{FF2B5EF4-FFF2-40B4-BE49-F238E27FC236}">
                <a16:creationId xmlns:a16="http://schemas.microsoft.com/office/drawing/2014/main" id="{D81DFF8C-F411-666F-1E80-C4D233EBC078}"/>
              </a:ext>
            </a:extLst>
          </p:cNvPr>
          <p:cNvSpPr/>
          <p:nvPr userDrawn="1"/>
        </p:nvSpPr>
        <p:spPr>
          <a:xfrm>
            <a:off x="0" y="6408000"/>
            <a:ext cx="12192000" cy="450000"/>
          </a:xfrm>
          <a:prstGeom prst="rect">
            <a:avLst/>
          </a:prstGeom>
          <a:solidFill>
            <a:srgbClr val="E26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 Placeholder 7">
            <a:extLst>
              <a:ext uri="{FF2B5EF4-FFF2-40B4-BE49-F238E27FC236}">
                <a16:creationId xmlns:a16="http://schemas.microsoft.com/office/drawing/2014/main" id="{F01D3D3F-956D-4159-F134-19CF13381097}"/>
              </a:ext>
            </a:extLst>
          </p:cNvPr>
          <p:cNvSpPr>
            <a:spLocks noGrp="1"/>
          </p:cNvSpPr>
          <p:nvPr>
            <p:ph type="body" sz="quarter" idx="10" hasCustomPrompt="1"/>
          </p:nvPr>
        </p:nvSpPr>
        <p:spPr>
          <a:xfrm>
            <a:off x="1276344" y="606830"/>
            <a:ext cx="9196397" cy="747518"/>
          </a:xfrm>
        </p:spPr>
        <p:txBody>
          <a:bodyPr>
            <a:noAutofit/>
          </a:bodyPr>
          <a:lstStyle>
            <a:lvl1pPr marL="0" indent="0">
              <a:buNone/>
              <a:defRPr sz="5400" b="1">
                <a:solidFill>
                  <a:srgbClr val="E26A11"/>
                </a:solidFill>
              </a:defRPr>
            </a:lvl1pPr>
            <a:lvl2pPr marL="457200" indent="0">
              <a:buNone/>
              <a:defRPr sz="5400" b="1">
                <a:solidFill>
                  <a:srgbClr val="347ABE"/>
                </a:solidFill>
              </a:defRPr>
            </a:lvl2pPr>
            <a:lvl3pPr marL="914400" indent="0">
              <a:buNone/>
              <a:defRPr sz="5400" b="1">
                <a:solidFill>
                  <a:srgbClr val="347ABE"/>
                </a:solidFill>
              </a:defRPr>
            </a:lvl3pPr>
            <a:lvl4pPr marL="1371600" indent="0">
              <a:buNone/>
              <a:defRPr sz="5400" b="1">
                <a:solidFill>
                  <a:srgbClr val="347ABE"/>
                </a:solidFill>
              </a:defRPr>
            </a:lvl4pPr>
            <a:lvl5pPr marL="1828800" indent="0">
              <a:buNone/>
              <a:defRPr sz="5400" b="1">
                <a:solidFill>
                  <a:srgbClr val="347ABE"/>
                </a:solidFill>
              </a:defRPr>
            </a:lvl5pPr>
          </a:lstStyle>
          <a:p>
            <a:pPr lvl="0"/>
            <a:r>
              <a:rPr lang="en-US" dirty="0"/>
              <a:t>Slide Title</a:t>
            </a:r>
            <a:endParaRPr lang="en-GB" dirty="0"/>
          </a:p>
        </p:txBody>
      </p:sp>
      <p:sp>
        <p:nvSpPr>
          <p:cNvPr id="13" name="Text Placeholder 14">
            <a:extLst>
              <a:ext uri="{FF2B5EF4-FFF2-40B4-BE49-F238E27FC236}">
                <a16:creationId xmlns:a16="http://schemas.microsoft.com/office/drawing/2014/main" id="{0E939AF7-325E-E010-E1CC-0DFB4776EFAA}"/>
              </a:ext>
            </a:extLst>
          </p:cNvPr>
          <p:cNvSpPr>
            <a:spLocks noGrp="1"/>
          </p:cNvSpPr>
          <p:nvPr>
            <p:ph type="body" sz="quarter" idx="12" hasCustomPrompt="1"/>
          </p:nvPr>
        </p:nvSpPr>
        <p:spPr>
          <a:xfrm>
            <a:off x="1276345" y="1728339"/>
            <a:ext cx="10477503" cy="4203480"/>
          </a:xfrm>
        </p:spPr>
        <p:txBody>
          <a:bodyPr>
            <a:noAutofit/>
          </a:bodyPr>
          <a:lstStyle>
            <a:lvl1pPr marL="285750" indent="-285750">
              <a:lnSpc>
                <a:spcPct val="114000"/>
              </a:lnSpc>
              <a:spcAft>
                <a:spcPts val="600"/>
              </a:spcAft>
              <a:buFont typeface="Arial" panose="020B0604020202020204" pitchFamily="34" charset="0"/>
              <a:buChar char="•"/>
              <a:defRPr sz="1600">
                <a:solidFill>
                  <a:srgbClr val="2E3036"/>
                </a:solidFill>
                <a:latin typeface="+mj-lt"/>
              </a:defRPr>
            </a:lvl1pPr>
            <a:lvl2pPr marL="742950" indent="-285750" algn="l">
              <a:lnSpc>
                <a:spcPct val="114000"/>
              </a:lnSpc>
              <a:spcAft>
                <a:spcPts val="600"/>
              </a:spcAft>
              <a:buFont typeface="Arial" panose="020B0604020202020204" pitchFamily="34" charset="0"/>
              <a:buChar char="•"/>
              <a:defRPr sz="1600">
                <a:solidFill>
                  <a:srgbClr val="2E3036"/>
                </a:solidFill>
                <a:latin typeface="+mj-lt"/>
              </a:defRPr>
            </a:lvl2pPr>
            <a:lvl3pPr marL="1200150" indent="-285750" algn="l">
              <a:lnSpc>
                <a:spcPct val="114000"/>
              </a:lnSpc>
              <a:spcAft>
                <a:spcPts val="600"/>
              </a:spcAft>
              <a:buFont typeface="Arial" panose="020B0604020202020204" pitchFamily="34" charset="0"/>
              <a:buChar char="•"/>
              <a:defRPr sz="1600">
                <a:solidFill>
                  <a:srgbClr val="2E3036"/>
                </a:solidFill>
                <a:latin typeface="+mj-lt"/>
              </a:defRPr>
            </a:lvl3pPr>
            <a:lvl4pPr marL="1657350" indent="-285750" algn="l">
              <a:lnSpc>
                <a:spcPct val="114000"/>
              </a:lnSpc>
              <a:spcAft>
                <a:spcPts val="600"/>
              </a:spcAft>
              <a:buFont typeface="Arial" panose="020B0604020202020204" pitchFamily="34" charset="0"/>
              <a:buChar char="•"/>
              <a:defRPr sz="1600">
                <a:solidFill>
                  <a:srgbClr val="2E3036"/>
                </a:solidFill>
                <a:latin typeface="+mj-lt"/>
              </a:defRPr>
            </a:lvl4pPr>
            <a:lvl5pPr marL="1828800" indent="0" algn="l">
              <a:buNone/>
              <a:defRPr sz="1800">
                <a:solidFill>
                  <a:srgbClr val="2E3036"/>
                </a:solidFill>
              </a:defRPr>
            </a:lvl5pPr>
          </a:lstStyle>
          <a:p>
            <a:pPr lvl="0"/>
            <a:r>
              <a:rPr lang="en-US" dirty="0"/>
              <a:t>Second level</a:t>
            </a:r>
          </a:p>
          <a:p>
            <a:pPr lvl="1"/>
            <a:r>
              <a:rPr lang="en-US" dirty="0"/>
              <a:t>Third level</a:t>
            </a:r>
          </a:p>
          <a:p>
            <a:pPr lvl="2"/>
            <a:r>
              <a:rPr lang="en-US" dirty="0"/>
              <a:t>Fourth level</a:t>
            </a:r>
          </a:p>
          <a:p>
            <a:pPr lvl="3"/>
            <a:r>
              <a:rPr lang="en-US" dirty="0"/>
              <a:t>Fifth level</a:t>
            </a:r>
            <a:endParaRPr lang="en-GB" dirty="0"/>
          </a:p>
        </p:txBody>
      </p:sp>
      <p:sp>
        <p:nvSpPr>
          <p:cNvPr id="14" name="TextBox 13">
            <a:extLst>
              <a:ext uri="{FF2B5EF4-FFF2-40B4-BE49-F238E27FC236}">
                <a16:creationId xmlns:a16="http://schemas.microsoft.com/office/drawing/2014/main" id="{34494985-0E5F-C530-6DCC-F3F032E8FF9D}"/>
              </a:ext>
            </a:extLst>
          </p:cNvPr>
          <p:cNvSpPr txBox="1"/>
          <p:nvPr userDrawn="1"/>
        </p:nvSpPr>
        <p:spPr>
          <a:xfrm>
            <a:off x="22874" y="0"/>
            <a:ext cx="800219" cy="6867331"/>
          </a:xfrm>
          <a:prstGeom prst="rect">
            <a:avLst/>
          </a:prstGeom>
          <a:noFill/>
        </p:spPr>
        <p:txBody>
          <a:bodyPr vert="vert270" wrap="square" rtlCol="0">
            <a:spAutoFit/>
          </a:bodyPr>
          <a:lstStyle/>
          <a:p>
            <a:pPr algn="ctr"/>
            <a:r>
              <a:rPr lang="en-GB" sz="4000" b="1" spc="200" baseline="0" dirty="0">
                <a:solidFill>
                  <a:schemeClr val="bg1"/>
                </a:solidFill>
                <a:latin typeface="+mj-lt"/>
              </a:rPr>
              <a:t>Implementation</a:t>
            </a:r>
          </a:p>
        </p:txBody>
      </p:sp>
      <p:sp>
        <p:nvSpPr>
          <p:cNvPr id="16" name="TextBox 15">
            <a:extLst>
              <a:ext uri="{FF2B5EF4-FFF2-40B4-BE49-F238E27FC236}">
                <a16:creationId xmlns:a16="http://schemas.microsoft.com/office/drawing/2014/main" id="{F5CA30D9-74E3-DA80-FE47-DA4F2E02245D}"/>
              </a:ext>
            </a:extLst>
          </p:cNvPr>
          <p:cNvSpPr txBox="1"/>
          <p:nvPr userDrawn="1"/>
        </p:nvSpPr>
        <p:spPr>
          <a:xfrm>
            <a:off x="180055" y="6521779"/>
            <a:ext cx="3339522" cy="261610"/>
          </a:xfrm>
          <a:prstGeom prst="rect">
            <a:avLst/>
          </a:prstGeom>
          <a:noFill/>
        </p:spPr>
        <p:txBody>
          <a:bodyPr wrap="square" rtlCol="0">
            <a:spAutoFit/>
          </a:bodyPr>
          <a:lstStyle/>
          <a:p>
            <a:pPr algn="l"/>
            <a:r>
              <a:rPr lang="en-GB" sz="1100" b="1" spc="200" baseline="0" dirty="0">
                <a:solidFill>
                  <a:schemeClr val="bg1"/>
                </a:solidFill>
                <a:latin typeface="+mn-lt"/>
              </a:rPr>
              <a:t>IGNITING LEADERS, CHANGING LIVES</a:t>
            </a:r>
          </a:p>
        </p:txBody>
      </p:sp>
      <p:sp>
        <p:nvSpPr>
          <p:cNvPr id="2" name="TextBox 1">
            <a:extLst>
              <a:ext uri="{FF2B5EF4-FFF2-40B4-BE49-F238E27FC236}">
                <a16:creationId xmlns:a16="http://schemas.microsoft.com/office/drawing/2014/main" id="{D89F3B3C-4A69-7C42-287C-F0E466B8B145}"/>
              </a:ext>
            </a:extLst>
          </p:cNvPr>
          <p:cNvSpPr txBox="1"/>
          <p:nvPr userDrawn="1"/>
        </p:nvSpPr>
        <p:spPr>
          <a:xfrm>
            <a:off x="8672425" y="6521778"/>
            <a:ext cx="3339522" cy="276999"/>
          </a:xfrm>
          <a:prstGeom prst="rect">
            <a:avLst/>
          </a:prstGeom>
          <a:noFill/>
        </p:spPr>
        <p:txBody>
          <a:bodyPr wrap="square" rtlCol="0">
            <a:spAutoFit/>
          </a:bodyPr>
          <a:lstStyle/>
          <a:p>
            <a:pPr algn="r"/>
            <a:r>
              <a:rPr lang="en-GB" sz="1200" b="0" i="1" spc="0" baseline="0" dirty="0">
                <a:solidFill>
                  <a:schemeClr val="bg1"/>
                </a:solidFill>
                <a:latin typeface="+mj-lt"/>
              </a:rPr>
              <a:t>www.pixl.org.uk</a:t>
            </a:r>
          </a:p>
        </p:txBody>
      </p:sp>
    </p:spTree>
    <p:extLst>
      <p:ext uri="{BB962C8B-B14F-4D97-AF65-F5344CB8AC3E}">
        <p14:creationId xmlns:p14="http://schemas.microsoft.com/office/powerpoint/2010/main" val="3299686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descr="A picture containing logo&#10;&#10;Description automatically generated">
            <a:extLst>
              <a:ext uri="{FF2B5EF4-FFF2-40B4-BE49-F238E27FC236}">
                <a16:creationId xmlns:a16="http://schemas.microsoft.com/office/drawing/2014/main" id="{77B81CC6-4501-19AC-3DF4-E161A0DDAF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sp>
        <p:nvSpPr>
          <p:cNvPr id="9" name="Text Placeholder 6">
            <a:extLst>
              <a:ext uri="{FF2B5EF4-FFF2-40B4-BE49-F238E27FC236}">
                <a16:creationId xmlns:a16="http://schemas.microsoft.com/office/drawing/2014/main" id="{067FF842-9C3E-5BF2-83DB-EEECA980728C}"/>
              </a:ext>
            </a:extLst>
          </p:cNvPr>
          <p:cNvSpPr>
            <a:spLocks noGrp="1"/>
          </p:cNvSpPr>
          <p:nvPr>
            <p:ph type="body" sz="quarter" idx="10" hasCustomPrompt="1"/>
          </p:nvPr>
        </p:nvSpPr>
        <p:spPr>
          <a:xfrm>
            <a:off x="3191256" y="3097762"/>
            <a:ext cx="5797296" cy="2324629"/>
          </a:xfrm>
        </p:spPr>
        <p:txBody>
          <a:bodyPr>
            <a:noAutofit/>
          </a:bodyPr>
          <a:lstStyle>
            <a:lvl1pPr marL="0" indent="0" algn="ctr">
              <a:buNone/>
              <a:defRPr sz="4400" b="1">
                <a:solidFill>
                  <a:schemeClr val="bg1"/>
                </a:solidFill>
              </a:defRPr>
            </a:lvl1pPr>
            <a:lvl2pPr marL="457200" indent="0" algn="ctr">
              <a:buNone/>
              <a:defRPr sz="7200" b="1">
                <a:solidFill>
                  <a:schemeClr val="bg1"/>
                </a:solidFill>
              </a:defRPr>
            </a:lvl2pPr>
            <a:lvl3pPr marL="914400" indent="0" algn="ctr">
              <a:buNone/>
              <a:defRPr sz="7200" b="1">
                <a:solidFill>
                  <a:schemeClr val="bg1"/>
                </a:solidFill>
              </a:defRPr>
            </a:lvl3pPr>
            <a:lvl4pPr marL="1371600" indent="0" algn="ctr">
              <a:buNone/>
              <a:defRPr sz="7200" b="1">
                <a:solidFill>
                  <a:schemeClr val="bg1"/>
                </a:solidFill>
              </a:defRPr>
            </a:lvl4pPr>
            <a:lvl5pPr marL="1828800" indent="0" algn="ctr">
              <a:buNone/>
              <a:defRPr sz="7200" b="1">
                <a:solidFill>
                  <a:schemeClr val="bg1"/>
                </a:solidFill>
              </a:defRPr>
            </a:lvl5pPr>
          </a:lstStyle>
          <a:p>
            <a:pPr lvl="0"/>
            <a:r>
              <a:rPr lang="en-US" dirty="0"/>
              <a:t>Section Divider Title</a:t>
            </a:r>
            <a:endParaRPr lang="en-GB" dirty="0"/>
          </a:p>
        </p:txBody>
      </p:sp>
    </p:spTree>
    <p:extLst>
      <p:ext uri="{BB962C8B-B14F-4D97-AF65-F5344CB8AC3E}">
        <p14:creationId xmlns:p14="http://schemas.microsoft.com/office/powerpoint/2010/main" val="3421238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19E79-67F6-6883-D847-0F541FF9A19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6EA3B85-D26B-EC5A-5049-E5EEDE1FB0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5BB3F3-F573-37B0-1CCB-49653FDA6DE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C8C1E1E-3C7C-C341-B86B-F4D1FB37BA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5E9EA5-0910-DBC8-27C0-9CFE34BC6B8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4EC9C96-6CD7-755A-ED57-A2E4266D91EB}"/>
              </a:ext>
            </a:extLst>
          </p:cNvPr>
          <p:cNvSpPr>
            <a:spLocks noGrp="1"/>
          </p:cNvSpPr>
          <p:nvPr>
            <p:ph type="dt" sz="half" idx="10"/>
          </p:nvPr>
        </p:nvSpPr>
        <p:spPr/>
        <p:txBody>
          <a:bodyPr/>
          <a:lstStyle/>
          <a:p>
            <a:fld id="{DD70F117-52D7-454C-85ED-EB81D518150E}" type="datetimeFigureOut">
              <a:rPr lang="en-GB" smtClean="0"/>
              <a:t>21/01/2026</a:t>
            </a:fld>
            <a:endParaRPr lang="en-GB" dirty="0"/>
          </a:p>
        </p:txBody>
      </p:sp>
      <p:sp>
        <p:nvSpPr>
          <p:cNvPr id="8" name="Footer Placeholder 7">
            <a:extLst>
              <a:ext uri="{FF2B5EF4-FFF2-40B4-BE49-F238E27FC236}">
                <a16:creationId xmlns:a16="http://schemas.microsoft.com/office/drawing/2014/main" id="{86BEB905-A53E-DD6B-7D18-B235980E045D}"/>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64C11B25-3924-8DE2-E05C-B510AE1D13A7}"/>
              </a:ext>
            </a:extLst>
          </p:cNvPr>
          <p:cNvSpPr>
            <a:spLocks noGrp="1"/>
          </p:cNvSpPr>
          <p:nvPr>
            <p:ph type="sldNum" sz="quarter" idx="12"/>
          </p:nvPr>
        </p:nvSpPr>
        <p:spPr/>
        <p:txBody>
          <a:bodyPr/>
          <a:lstStyle/>
          <a:p>
            <a:fld id="{936C5EE7-AD0F-4C63-9071-A20FCF465FA0}" type="slidenum">
              <a:rPr lang="en-GB" smtClean="0"/>
              <a:t>‹#›</a:t>
            </a:fld>
            <a:endParaRPr lang="en-GB" dirty="0"/>
          </a:p>
        </p:txBody>
      </p:sp>
    </p:spTree>
    <p:extLst>
      <p:ext uri="{BB962C8B-B14F-4D97-AF65-F5344CB8AC3E}">
        <p14:creationId xmlns:p14="http://schemas.microsoft.com/office/powerpoint/2010/main" val="3590851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5022F-F8EE-3AB0-C224-5D423061774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A48718F-2F6C-793C-1EAC-7D739E3F7407}"/>
              </a:ext>
            </a:extLst>
          </p:cNvPr>
          <p:cNvSpPr>
            <a:spLocks noGrp="1"/>
          </p:cNvSpPr>
          <p:nvPr>
            <p:ph type="dt" sz="half" idx="10"/>
          </p:nvPr>
        </p:nvSpPr>
        <p:spPr/>
        <p:txBody>
          <a:bodyPr/>
          <a:lstStyle/>
          <a:p>
            <a:fld id="{DD70F117-52D7-454C-85ED-EB81D518150E}" type="datetimeFigureOut">
              <a:rPr lang="en-GB" smtClean="0"/>
              <a:t>21/01/2026</a:t>
            </a:fld>
            <a:endParaRPr lang="en-GB" dirty="0"/>
          </a:p>
        </p:txBody>
      </p:sp>
      <p:sp>
        <p:nvSpPr>
          <p:cNvPr id="4" name="Footer Placeholder 3">
            <a:extLst>
              <a:ext uri="{FF2B5EF4-FFF2-40B4-BE49-F238E27FC236}">
                <a16:creationId xmlns:a16="http://schemas.microsoft.com/office/drawing/2014/main" id="{5CDFEE22-0EFF-122C-2EB9-4F970C08FA4F}"/>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8B00F150-F969-6076-05E8-7F9777091647}"/>
              </a:ext>
            </a:extLst>
          </p:cNvPr>
          <p:cNvSpPr>
            <a:spLocks noGrp="1"/>
          </p:cNvSpPr>
          <p:nvPr>
            <p:ph type="sldNum" sz="quarter" idx="12"/>
          </p:nvPr>
        </p:nvSpPr>
        <p:spPr/>
        <p:txBody>
          <a:bodyPr/>
          <a:lstStyle/>
          <a:p>
            <a:fld id="{936C5EE7-AD0F-4C63-9071-A20FCF465FA0}" type="slidenum">
              <a:rPr lang="en-GB" smtClean="0"/>
              <a:t>‹#›</a:t>
            </a:fld>
            <a:endParaRPr lang="en-GB" dirty="0"/>
          </a:p>
        </p:txBody>
      </p:sp>
    </p:spTree>
    <p:extLst>
      <p:ext uri="{BB962C8B-B14F-4D97-AF65-F5344CB8AC3E}">
        <p14:creationId xmlns:p14="http://schemas.microsoft.com/office/powerpoint/2010/main" val="1850471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11693E-41A0-81CB-4435-66198E23AC81}"/>
              </a:ext>
            </a:extLst>
          </p:cNvPr>
          <p:cNvSpPr>
            <a:spLocks noGrp="1"/>
          </p:cNvSpPr>
          <p:nvPr>
            <p:ph type="dt" sz="half" idx="10"/>
          </p:nvPr>
        </p:nvSpPr>
        <p:spPr/>
        <p:txBody>
          <a:bodyPr/>
          <a:lstStyle/>
          <a:p>
            <a:fld id="{DD70F117-52D7-454C-85ED-EB81D518150E}" type="datetimeFigureOut">
              <a:rPr lang="en-GB" smtClean="0"/>
              <a:t>21/01/2026</a:t>
            </a:fld>
            <a:endParaRPr lang="en-GB" dirty="0"/>
          </a:p>
        </p:txBody>
      </p:sp>
      <p:sp>
        <p:nvSpPr>
          <p:cNvPr id="3" name="Footer Placeholder 2">
            <a:extLst>
              <a:ext uri="{FF2B5EF4-FFF2-40B4-BE49-F238E27FC236}">
                <a16:creationId xmlns:a16="http://schemas.microsoft.com/office/drawing/2014/main" id="{A2071BD4-2D85-41BC-4B75-7092895371F1}"/>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E518D16D-E075-75FC-CE12-E84305952F91}"/>
              </a:ext>
            </a:extLst>
          </p:cNvPr>
          <p:cNvSpPr>
            <a:spLocks noGrp="1"/>
          </p:cNvSpPr>
          <p:nvPr>
            <p:ph type="sldNum" sz="quarter" idx="12"/>
          </p:nvPr>
        </p:nvSpPr>
        <p:spPr/>
        <p:txBody>
          <a:bodyPr/>
          <a:lstStyle/>
          <a:p>
            <a:fld id="{936C5EE7-AD0F-4C63-9071-A20FCF465FA0}" type="slidenum">
              <a:rPr lang="en-GB" smtClean="0"/>
              <a:t>‹#›</a:t>
            </a:fld>
            <a:endParaRPr lang="en-GB" dirty="0"/>
          </a:p>
        </p:txBody>
      </p:sp>
    </p:spTree>
    <p:extLst>
      <p:ext uri="{BB962C8B-B14F-4D97-AF65-F5344CB8AC3E}">
        <p14:creationId xmlns:p14="http://schemas.microsoft.com/office/powerpoint/2010/main" val="79886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908B1-3F2F-FC87-8DF6-2D7BD2834E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C291668-59C9-DF82-B8B5-FBEFC8ABC7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66BE890-2366-8AB4-D4C2-F84DD2EFA0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9C0989-0020-508B-355D-C6BFC082A508}"/>
              </a:ext>
            </a:extLst>
          </p:cNvPr>
          <p:cNvSpPr>
            <a:spLocks noGrp="1"/>
          </p:cNvSpPr>
          <p:nvPr>
            <p:ph type="dt" sz="half" idx="10"/>
          </p:nvPr>
        </p:nvSpPr>
        <p:spPr/>
        <p:txBody>
          <a:bodyPr/>
          <a:lstStyle/>
          <a:p>
            <a:fld id="{DD70F117-52D7-454C-85ED-EB81D518150E}" type="datetimeFigureOut">
              <a:rPr lang="en-GB" smtClean="0"/>
              <a:t>21/01/2026</a:t>
            </a:fld>
            <a:endParaRPr lang="en-GB" dirty="0"/>
          </a:p>
        </p:txBody>
      </p:sp>
      <p:sp>
        <p:nvSpPr>
          <p:cNvPr id="6" name="Footer Placeholder 5">
            <a:extLst>
              <a:ext uri="{FF2B5EF4-FFF2-40B4-BE49-F238E27FC236}">
                <a16:creationId xmlns:a16="http://schemas.microsoft.com/office/drawing/2014/main" id="{681F7979-6CFE-D0E7-C4BD-D2BCFD89827C}"/>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1A343E8B-1CFC-F432-4588-74837B24B108}"/>
              </a:ext>
            </a:extLst>
          </p:cNvPr>
          <p:cNvSpPr>
            <a:spLocks noGrp="1"/>
          </p:cNvSpPr>
          <p:nvPr>
            <p:ph type="sldNum" sz="quarter" idx="12"/>
          </p:nvPr>
        </p:nvSpPr>
        <p:spPr/>
        <p:txBody>
          <a:bodyPr/>
          <a:lstStyle/>
          <a:p>
            <a:fld id="{936C5EE7-AD0F-4C63-9071-A20FCF465FA0}" type="slidenum">
              <a:rPr lang="en-GB" smtClean="0"/>
              <a:t>‹#›</a:t>
            </a:fld>
            <a:endParaRPr lang="en-GB" dirty="0"/>
          </a:p>
        </p:txBody>
      </p:sp>
    </p:spTree>
    <p:extLst>
      <p:ext uri="{BB962C8B-B14F-4D97-AF65-F5344CB8AC3E}">
        <p14:creationId xmlns:p14="http://schemas.microsoft.com/office/powerpoint/2010/main" val="2903113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11855-B4D7-E100-0EFD-3CEC083F80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53232B2-ACAE-D681-0BD1-E39716B923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C90FDB7B-BBC8-E2A6-CED6-78B843C791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2B5B37-C922-15C4-8331-38442399B4BB}"/>
              </a:ext>
            </a:extLst>
          </p:cNvPr>
          <p:cNvSpPr>
            <a:spLocks noGrp="1"/>
          </p:cNvSpPr>
          <p:nvPr>
            <p:ph type="dt" sz="half" idx="10"/>
          </p:nvPr>
        </p:nvSpPr>
        <p:spPr/>
        <p:txBody>
          <a:bodyPr/>
          <a:lstStyle/>
          <a:p>
            <a:fld id="{DD70F117-52D7-454C-85ED-EB81D518150E}" type="datetimeFigureOut">
              <a:rPr lang="en-GB" smtClean="0"/>
              <a:t>21/01/2026</a:t>
            </a:fld>
            <a:endParaRPr lang="en-GB" dirty="0"/>
          </a:p>
        </p:txBody>
      </p:sp>
      <p:sp>
        <p:nvSpPr>
          <p:cNvPr id="6" name="Footer Placeholder 5">
            <a:extLst>
              <a:ext uri="{FF2B5EF4-FFF2-40B4-BE49-F238E27FC236}">
                <a16:creationId xmlns:a16="http://schemas.microsoft.com/office/drawing/2014/main" id="{063BA7ED-703F-B3AE-ACB4-9582C776C01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4E3B42E8-117A-CC5F-85A9-6EF18B5F8258}"/>
              </a:ext>
            </a:extLst>
          </p:cNvPr>
          <p:cNvSpPr>
            <a:spLocks noGrp="1"/>
          </p:cNvSpPr>
          <p:nvPr>
            <p:ph type="sldNum" sz="quarter" idx="12"/>
          </p:nvPr>
        </p:nvSpPr>
        <p:spPr/>
        <p:txBody>
          <a:bodyPr/>
          <a:lstStyle/>
          <a:p>
            <a:fld id="{936C5EE7-AD0F-4C63-9071-A20FCF465FA0}" type="slidenum">
              <a:rPr lang="en-GB" smtClean="0"/>
              <a:t>‹#›</a:t>
            </a:fld>
            <a:endParaRPr lang="en-GB" dirty="0"/>
          </a:p>
        </p:txBody>
      </p:sp>
    </p:spTree>
    <p:extLst>
      <p:ext uri="{BB962C8B-B14F-4D97-AF65-F5344CB8AC3E}">
        <p14:creationId xmlns:p14="http://schemas.microsoft.com/office/powerpoint/2010/main" val="375851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D75A63-4764-3B3E-FD4C-2FCDB871A9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6740111-6C6A-BA52-64EB-9C6FFFEB5C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8507E1-A685-8557-6040-7DBF96CC49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70F117-52D7-454C-85ED-EB81D518150E}" type="datetimeFigureOut">
              <a:rPr lang="en-GB" smtClean="0"/>
              <a:t>21/01/2026</a:t>
            </a:fld>
            <a:endParaRPr lang="en-GB" dirty="0"/>
          </a:p>
        </p:txBody>
      </p:sp>
      <p:sp>
        <p:nvSpPr>
          <p:cNvPr id="5" name="Footer Placeholder 4">
            <a:extLst>
              <a:ext uri="{FF2B5EF4-FFF2-40B4-BE49-F238E27FC236}">
                <a16:creationId xmlns:a16="http://schemas.microsoft.com/office/drawing/2014/main" id="{C20E1547-4964-B339-5E5E-50A228D9A5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ADDDC073-76E2-8CF8-A135-F6E388A40B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6C5EE7-AD0F-4C63-9071-A20FCF465FA0}" type="slidenum">
              <a:rPr lang="en-GB" smtClean="0"/>
              <a:t>‹#›</a:t>
            </a:fld>
            <a:endParaRPr lang="en-GB" dirty="0"/>
          </a:p>
        </p:txBody>
      </p:sp>
    </p:spTree>
    <p:extLst>
      <p:ext uri="{BB962C8B-B14F-4D97-AF65-F5344CB8AC3E}">
        <p14:creationId xmlns:p14="http://schemas.microsoft.com/office/powerpoint/2010/main" val="1970210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8A9B744-3E31-4E81-B052-F1EBB8497889}"/>
              </a:ext>
            </a:extLst>
          </p:cNvPr>
          <p:cNvSpPr>
            <a:spLocks noGrp="1"/>
          </p:cNvSpPr>
          <p:nvPr>
            <p:ph type="body" sz="quarter" idx="10"/>
          </p:nvPr>
        </p:nvSpPr>
        <p:spPr>
          <a:xfrm>
            <a:off x="638174" y="436241"/>
            <a:ext cx="9834566" cy="747518"/>
          </a:xfrm>
        </p:spPr>
        <p:txBody>
          <a:bodyPr/>
          <a:lstStyle/>
          <a:p>
            <a:r>
              <a:rPr lang="en-US" dirty="0"/>
              <a:t>Notes to staff</a:t>
            </a:r>
          </a:p>
        </p:txBody>
      </p:sp>
      <p:sp>
        <p:nvSpPr>
          <p:cNvPr id="3" name="Text Placeholder 2">
            <a:extLst>
              <a:ext uri="{FF2B5EF4-FFF2-40B4-BE49-F238E27FC236}">
                <a16:creationId xmlns:a16="http://schemas.microsoft.com/office/drawing/2014/main" id="{CFDEAA60-0CB0-1603-79BF-927084C40D4B}"/>
              </a:ext>
            </a:extLst>
          </p:cNvPr>
          <p:cNvSpPr>
            <a:spLocks noGrp="1"/>
          </p:cNvSpPr>
          <p:nvPr>
            <p:ph type="body" sz="quarter" idx="11"/>
          </p:nvPr>
        </p:nvSpPr>
        <p:spPr>
          <a:xfrm>
            <a:off x="638174" y="1241164"/>
            <a:ext cx="11115675" cy="457200"/>
          </a:xfrm>
        </p:spPr>
        <p:txBody>
          <a:bodyPr/>
          <a:lstStyle/>
          <a:p>
            <a:r>
              <a:rPr lang="en-US" dirty="0"/>
              <a:t>Unintended Opportunities</a:t>
            </a:r>
          </a:p>
        </p:txBody>
      </p:sp>
      <p:sp>
        <p:nvSpPr>
          <p:cNvPr id="4" name="Text Placeholder 3">
            <a:extLst>
              <a:ext uri="{FF2B5EF4-FFF2-40B4-BE49-F238E27FC236}">
                <a16:creationId xmlns:a16="http://schemas.microsoft.com/office/drawing/2014/main" id="{0F5FCA6C-21BD-F0BF-9D20-ED70A6556E7A}"/>
              </a:ext>
            </a:extLst>
          </p:cNvPr>
          <p:cNvSpPr>
            <a:spLocks noGrp="1"/>
          </p:cNvSpPr>
          <p:nvPr>
            <p:ph type="body" sz="quarter" idx="12"/>
          </p:nvPr>
        </p:nvSpPr>
        <p:spPr>
          <a:xfrm>
            <a:off x="638173" y="1781806"/>
            <a:ext cx="11115675" cy="3835030"/>
          </a:xfrm>
        </p:spPr>
        <p:txBody>
          <a:bodyPr/>
          <a:lstStyle/>
          <a:p>
            <a:pPr marL="285750" indent="-285750">
              <a:buFont typeface="Arial" panose="020B0604020202020204" pitchFamily="34" charset="0"/>
              <a:buChar char="•"/>
            </a:pPr>
            <a:r>
              <a:rPr lang="en-US" sz="2400" dirty="0"/>
              <a:t>This is designed for assembly or tutor time.</a:t>
            </a:r>
          </a:p>
          <a:p>
            <a:pPr marL="285750" indent="-285750">
              <a:buFont typeface="Arial" panose="020B0604020202020204" pitchFamily="34" charset="0"/>
              <a:buChar char="•"/>
            </a:pPr>
            <a:r>
              <a:rPr lang="en-US" sz="2400" dirty="0"/>
              <a:t>You can listen to the Pearl episode anywhere you get your podcasts to get the full story.</a:t>
            </a:r>
          </a:p>
          <a:p>
            <a:pPr marL="285750" indent="-285750">
              <a:buFont typeface="Arial" panose="020B0604020202020204" pitchFamily="34" charset="0"/>
              <a:buChar char="•"/>
            </a:pPr>
            <a:r>
              <a:rPr lang="en-US" sz="2400" dirty="0"/>
              <a:t>You can also download the transcript for your own preparation.</a:t>
            </a:r>
          </a:p>
          <a:p>
            <a:pPr marL="285750" indent="-285750">
              <a:buFont typeface="Arial" panose="020B0604020202020204" pitchFamily="34" charset="0"/>
              <a:buChar char="•"/>
            </a:pPr>
            <a:r>
              <a:rPr lang="en-US" sz="2400" dirty="0"/>
              <a:t>The assembly has been edited to fit more with students and relevant to them.</a:t>
            </a:r>
          </a:p>
          <a:p>
            <a:pPr marL="285750" indent="-285750">
              <a:buFont typeface="Arial" panose="020B0604020202020204" pitchFamily="34" charset="0"/>
              <a:buChar char="•"/>
            </a:pPr>
            <a:r>
              <a:rPr lang="en-US" sz="2400" dirty="0"/>
              <a:t>There are notes at the bottom of each slide for reference.</a:t>
            </a:r>
          </a:p>
          <a:p>
            <a:pPr marL="285750" indent="-285750">
              <a:buFont typeface="Arial" panose="020B0604020202020204" pitchFamily="34" charset="0"/>
              <a:buChar char="•"/>
            </a:pPr>
            <a:r>
              <a:rPr lang="en-US" sz="2400" dirty="0"/>
              <a:t>We would love to hear how it has gone, email admin@pixl.org.uk</a:t>
            </a:r>
          </a:p>
          <a:p>
            <a:pPr marL="285750" indent="-285750">
              <a:buFont typeface="Arial" panose="020B0604020202020204" pitchFamily="34" charset="0"/>
              <a:buChar char="•"/>
            </a:pPr>
            <a:endParaRPr lang="en-US" sz="2000" dirty="0"/>
          </a:p>
        </p:txBody>
      </p:sp>
    </p:spTree>
    <p:extLst>
      <p:ext uri="{BB962C8B-B14F-4D97-AF65-F5344CB8AC3E}">
        <p14:creationId xmlns:p14="http://schemas.microsoft.com/office/powerpoint/2010/main" val="1023835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419FE7-802E-DBBE-BDEC-E59032845773}"/>
              </a:ext>
            </a:extLst>
          </p:cNvPr>
          <p:cNvSpPr>
            <a:spLocks noGrp="1"/>
          </p:cNvSpPr>
          <p:nvPr>
            <p:ph type="body" sz="quarter" idx="10"/>
          </p:nvPr>
        </p:nvSpPr>
        <p:spPr/>
        <p:txBody>
          <a:bodyPr/>
          <a:lstStyle/>
          <a:p>
            <a:r>
              <a:rPr lang="en-US" dirty="0"/>
              <a:t>1) Look for signs of home</a:t>
            </a:r>
          </a:p>
        </p:txBody>
      </p:sp>
      <p:sp>
        <p:nvSpPr>
          <p:cNvPr id="3" name="Text Placeholder 2">
            <a:extLst>
              <a:ext uri="{FF2B5EF4-FFF2-40B4-BE49-F238E27FC236}">
                <a16:creationId xmlns:a16="http://schemas.microsoft.com/office/drawing/2014/main" id="{27EB5431-722C-6D63-CE25-08571BD53E0C}"/>
              </a:ext>
            </a:extLst>
          </p:cNvPr>
          <p:cNvSpPr>
            <a:spLocks noGrp="1"/>
          </p:cNvSpPr>
          <p:nvPr>
            <p:ph type="body" sz="quarter" idx="11"/>
          </p:nvPr>
        </p:nvSpPr>
        <p:spPr/>
        <p:txBody>
          <a:bodyPr/>
          <a:lstStyle/>
          <a:p>
            <a:r>
              <a:rPr lang="en-US" dirty="0"/>
              <a:t>What is ‘home’?</a:t>
            </a:r>
          </a:p>
        </p:txBody>
      </p:sp>
      <p:sp>
        <p:nvSpPr>
          <p:cNvPr id="4" name="Text Placeholder 3">
            <a:extLst>
              <a:ext uri="{FF2B5EF4-FFF2-40B4-BE49-F238E27FC236}">
                <a16:creationId xmlns:a16="http://schemas.microsoft.com/office/drawing/2014/main" id="{95F1C01B-160E-3CAA-82BA-7DA13ECF945D}"/>
              </a:ext>
            </a:extLst>
          </p:cNvPr>
          <p:cNvSpPr>
            <a:spLocks noGrp="1"/>
          </p:cNvSpPr>
          <p:nvPr>
            <p:ph type="body" sz="quarter" idx="12"/>
          </p:nvPr>
        </p:nvSpPr>
        <p:spPr/>
        <p:txBody>
          <a:bodyPr/>
          <a:lstStyle/>
          <a:p>
            <a:pPr marL="285750" indent="-285750">
              <a:buFont typeface="Arial" panose="020B0604020202020204" pitchFamily="34" charset="0"/>
              <a:buChar char="•"/>
            </a:pPr>
            <a:r>
              <a:rPr lang="en-US" sz="2400" dirty="0"/>
              <a:t>It can be a physical place.</a:t>
            </a:r>
          </a:p>
          <a:p>
            <a:pPr marL="285750" indent="-285750">
              <a:buFont typeface="Arial" panose="020B0604020202020204" pitchFamily="34" charset="0"/>
              <a:buChar char="•"/>
            </a:pPr>
            <a:r>
              <a:rPr lang="en-US" sz="2400" dirty="0"/>
              <a:t>It can be people.</a:t>
            </a:r>
          </a:p>
          <a:p>
            <a:pPr marL="285750" indent="-285750">
              <a:buFont typeface="Arial" panose="020B0604020202020204" pitchFamily="34" charset="0"/>
              <a:buChar char="•"/>
            </a:pPr>
            <a:r>
              <a:rPr lang="en-US" sz="2400" dirty="0"/>
              <a:t>It can be somewhere where you feel like you are you.</a:t>
            </a:r>
          </a:p>
          <a:p>
            <a:pPr marL="285750" indent="-285750">
              <a:buFont typeface="Arial" panose="020B0604020202020204" pitchFamily="34" charset="0"/>
              <a:buChar char="•"/>
            </a:pPr>
            <a:r>
              <a:rPr lang="en-US" sz="2400" dirty="0"/>
              <a:t>It can be where you feel safe.</a:t>
            </a:r>
          </a:p>
          <a:p>
            <a:pPr marL="285750" indent="-285750">
              <a:buFont typeface="Arial" panose="020B0604020202020204" pitchFamily="34" charset="0"/>
              <a:buChar char="•"/>
            </a:pPr>
            <a:r>
              <a:rPr lang="en-US" sz="2400" dirty="0"/>
              <a:t>It can be a memory that you can recall to help comfort you.</a:t>
            </a:r>
          </a:p>
        </p:txBody>
      </p:sp>
    </p:spTree>
    <p:extLst>
      <p:ext uri="{BB962C8B-B14F-4D97-AF65-F5344CB8AC3E}">
        <p14:creationId xmlns:p14="http://schemas.microsoft.com/office/powerpoint/2010/main" val="1167977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A6E9AA-B28C-C4E3-E88B-E58D11304722}"/>
              </a:ext>
            </a:extLst>
          </p:cNvPr>
          <p:cNvSpPr>
            <a:spLocks noGrp="1"/>
          </p:cNvSpPr>
          <p:nvPr>
            <p:ph type="body" sz="quarter" idx="10"/>
          </p:nvPr>
        </p:nvSpPr>
        <p:spPr/>
        <p:txBody>
          <a:bodyPr/>
          <a:lstStyle/>
          <a:p>
            <a:r>
              <a:rPr lang="en-US" dirty="0"/>
              <a:t>2) Find the small things that bring joy</a:t>
            </a:r>
          </a:p>
        </p:txBody>
      </p:sp>
      <p:sp>
        <p:nvSpPr>
          <p:cNvPr id="3" name="Text Placeholder 2">
            <a:extLst>
              <a:ext uri="{FF2B5EF4-FFF2-40B4-BE49-F238E27FC236}">
                <a16:creationId xmlns:a16="http://schemas.microsoft.com/office/drawing/2014/main" id="{8CDFC975-AE05-0831-8D7E-06BA9D2ED2A8}"/>
              </a:ext>
            </a:extLst>
          </p:cNvPr>
          <p:cNvSpPr>
            <a:spLocks noGrp="1"/>
          </p:cNvSpPr>
          <p:nvPr>
            <p:ph type="body" sz="quarter" idx="11"/>
          </p:nvPr>
        </p:nvSpPr>
        <p:spPr/>
        <p:txBody>
          <a:bodyPr/>
          <a:lstStyle/>
          <a:p>
            <a:r>
              <a:rPr lang="en-US" dirty="0"/>
              <a:t>What are the things that make you smile?</a:t>
            </a:r>
          </a:p>
        </p:txBody>
      </p:sp>
      <p:sp>
        <p:nvSpPr>
          <p:cNvPr id="4" name="Text Placeholder 3">
            <a:extLst>
              <a:ext uri="{FF2B5EF4-FFF2-40B4-BE49-F238E27FC236}">
                <a16:creationId xmlns:a16="http://schemas.microsoft.com/office/drawing/2014/main" id="{E7DF9DFB-3187-C6B9-F3DF-1F4AEB32D0C7}"/>
              </a:ext>
            </a:extLst>
          </p:cNvPr>
          <p:cNvSpPr>
            <a:spLocks noGrp="1"/>
          </p:cNvSpPr>
          <p:nvPr>
            <p:ph type="body" sz="quarter" idx="12"/>
          </p:nvPr>
        </p:nvSpPr>
        <p:spPr/>
        <p:txBody>
          <a:bodyPr/>
          <a:lstStyle/>
          <a:p>
            <a:pPr marL="285750" indent="-285750">
              <a:buFont typeface="Arial" panose="020B0604020202020204" pitchFamily="34" charset="0"/>
              <a:buChar char="•"/>
            </a:pPr>
            <a:r>
              <a:rPr lang="en-US" sz="2400" dirty="0"/>
              <a:t>Being with your friends</a:t>
            </a:r>
          </a:p>
          <a:p>
            <a:pPr marL="285750" indent="-285750">
              <a:buFont typeface="Arial" panose="020B0604020202020204" pitchFamily="34" charset="0"/>
              <a:buChar char="•"/>
            </a:pPr>
            <a:r>
              <a:rPr lang="en-US" sz="2400" dirty="0"/>
              <a:t>Watching a film or a series</a:t>
            </a:r>
          </a:p>
          <a:p>
            <a:pPr marL="285750" indent="-285750">
              <a:buFont typeface="Arial" panose="020B0604020202020204" pitchFamily="34" charset="0"/>
              <a:buChar char="•"/>
            </a:pPr>
            <a:r>
              <a:rPr lang="en-US" sz="2400" dirty="0"/>
              <a:t>Playing games</a:t>
            </a:r>
          </a:p>
          <a:p>
            <a:pPr marL="285750" indent="-285750">
              <a:buFont typeface="Arial" panose="020B0604020202020204" pitchFamily="34" charset="0"/>
              <a:buChar char="•"/>
            </a:pPr>
            <a:r>
              <a:rPr lang="en-US" sz="2400" dirty="0"/>
              <a:t>Hot chocolate with marshmallows and cream</a:t>
            </a:r>
          </a:p>
          <a:p>
            <a:pPr marL="285750" indent="-285750">
              <a:buFont typeface="Arial" panose="020B0604020202020204" pitchFamily="34" charset="0"/>
              <a:buChar char="•"/>
            </a:pPr>
            <a:r>
              <a:rPr lang="en-US" sz="2400" dirty="0"/>
              <a:t>Being out in the sun</a:t>
            </a:r>
          </a:p>
          <a:p>
            <a:pPr marL="285750" indent="-285750">
              <a:buFont typeface="Arial" panose="020B0604020202020204" pitchFamily="34" charset="0"/>
              <a:buChar char="•"/>
            </a:pPr>
            <a:r>
              <a:rPr lang="en-US" sz="2400" dirty="0"/>
              <a:t>Sledging in the snow</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145381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D90D29-DB60-A26B-63F8-35FBCF6BD201}"/>
              </a:ext>
            </a:extLst>
          </p:cNvPr>
          <p:cNvSpPr>
            <a:spLocks noGrp="1"/>
          </p:cNvSpPr>
          <p:nvPr>
            <p:ph type="body" sz="quarter" idx="10"/>
          </p:nvPr>
        </p:nvSpPr>
        <p:spPr/>
        <p:txBody>
          <a:bodyPr/>
          <a:lstStyle/>
          <a:p>
            <a:r>
              <a:rPr lang="en-US" dirty="0"/>
              <a:t>3) Re-set your perspective </a:t>
            </a:r>
          </a:p>
        </p:txBody>
      </p:sp>
      <p:sp>
        <p:nvSpPr>
          <p:cNvPr id="3" name="Text Placeholder 2">
            <a:extLst>
              <a:ext uri="{FF2B5EF4-FFF2-40B4-BE49-F238E27FC236}">
                <a16:creationId xmlns:a16="http://schemas.microsoft.com/office/drawing/2014/main" id="{1A2D2C2E-E14F-D0EF-40FD-863EA20C1668}"/>
              </a:ext>
            </a:extLst>
          </p:cNvPr>
          <p:cNvSpPr>
            <a:spLocks noGrp="1"/>
          </p:cNvSpPr>
          <p:nvPr>
            <p:ph type="body" sz="quarter" idx="11"/>
          </p:nvPr>
        </p:nvSpPr>
        <p:spPr>
          <a:xfrm>
            <a:off x="995013" y="2297050"/>
            <a:ext cx="9977787" cy="457200"/>
          </a:xfrm>
        </p:spPr>
        <p:txBody>
          <a:bodyPr/>
          <a:lstStyle/>
          <a:p>
            <a:pPr algn="ctr"/>
            <a:r>
              <a:rPr lang="en-GB" b="0" dirty="0">
                <a:solidFill>
                  <a:schemeClr val="tx1"/>
                </a:solidFill>
              </a:rPr>
              <a:t>"Every single thing that you learn really just gives you more comfort. It's something I counsel kids all the time: if someone is willing to teach you something for free, take them up on it. Do it. Every single time. All it does is make you more likely to be able to succeed. And it's kind of a nice way to go through life”. </a:t>
            </a:r>
          </a:p>
          <a:p>
            <a:pPr algn="ctr"/>
            <a:r>
              <a:rPr lang="en-GB" sz="2400" b="0" dirty="0">
                <a:solidFill>
                  <a:schemeClr val="tx1"/>
                </a:solidFill>
              </a:rPr>
              <a:t>Chris Hadfield</a:t>
            </a:r>
            <a:endParaRPr lang="en-US" sz="2400" dirty="0"/>
          </a:p>
        </p:txBody>
      </p:sp>
    </p:spTree>
    <p:extLst>
      <p:ext uri="{BB962C8B-B14F-4D97-AF65-F5344CB8AC3E}">
        <p14:creationId xmlns:p14="http://schemas.microsoft.com/office/powerpoint/2010/main" val="2944686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3B7AB4-C328-08FC-3EAA-3D5BE3723223}"/>
              </a:ext>
            </a:extLst>
          </p:cNvPr>
          <p:cNvSpPr>
            <a:spLocks noGrp="1"/>
          </p:cNvSpPr>
          <p:nvPr>
            <p:ph type="body" sz="quarter" idx="10"/>
          </p:nvPr>
        </p:nvSpPr>
        <p:spPr/>
        <p:txBody>
          <a:bodyPr/>
          <a:lstStyle/>
          <a:p>
            <a:r>
              <a:rPr lang="en-US" dirty="0"/>
              <a:t>4) Sweat the small stuff </a:t>
            </a:r>
          </a:p>
        </p:txBody>
      </p:sp>
      <p:sp>
        <p:nvSpPr>
          <p:cNvPr id="3" name="Text Placeholder 2">
            <a:extLst>
              <a:ext uri="{FF2B5EF4-FFF2-40B4-BE49-F238E27FC236}">
                <a16:creationId xmlns:a16="http://schemas.microsoft.com/office/drawing/2014/main" id="{26E61DCD-8743-707D-871E-1F0B7EF7DB7B}"/>
              </a:ext>
            </a:extLst>
          </p:cNvPr>
          <p:cNvSpPr>
            <a:spLocks noGrp="1"/>
          </p:cNvSpPr>
          <p:nvPr>
            <p:ph type="body" sz="quarter" idx="11"/>
          </p:nvPr>
        </p:nvSpPr>
        <p:spPr/>
        <p:txBody>
          <a:bodyPr/>
          <a:lstStyle/>
          <a:p>
            <a:r>
              <a:rPr lang="en-GB" b="0" dirty="0">
                <a:solidFill>
                  <a:schemeClr val="tx1"/>
                </a:solidFill>
              </a:rPr>
              <a:t>“An astronaut who doesn’t sweat the small stuff is a dead astronaut.”</a:t>
            </a:r>
            <a:endParaRPr lang="en-US" dirty="0"/>
          </a:p>
        </p:txBody>
      </p:sp>
      <p:sp>
        <p:nvSpPr>
          <p:cNvPr id="4" name="Text Placeholder 3">
            <a:extLst>
              <a:ext uri="{FF2B5EF4-FFF2-40B4-BE49-F238E27FC236}">
                <a16:creationId xmlns:a16="http://schemas.microsoft.com/office/drawing/2014/main" id="{FE96B249-DD6F-88AC-AB89-2594A1435179}"/>
              </a:ext>
            </a:extLst>
          </p:cNvPr>
          <p:cNvSpPr>
            <a:spLocks noGrp="1"/>
          </p:cNvSpPr>
          <p:nvPr>
            <p:ph type="body" sz="quarter" idx="12"/>
          </p:nvPr>
        </p:nvSpPr>
        <p:spPr>
          <a:xfrm>
            <a:off x="638174" y="2319454"/>
            <a:ext cx="11115675" cy="3728546"/>
          </a:xfrm>
        </p:spPr>
        <p:txBody>
          <a:bodyPr/>
          <a:lstStyle/>
          <a:p>
            <a:r>
              <a:rPr lang="en-US" sz="2400" dirty="0"/>
              <a:t>Small things matter:</a:t>
            </a:r>
          </a:p>
          <a:p>
            <a:pPr marL="342900" indent="-342900">
              <a:buFont typeface="Arial" panose="020B0604020202020204" pitchFamily="34" charset="0"/>
              <a:buChar char="•"/>
            </a:pPr>
            <a:r>
              <a:rPr lang="en-US" sz="2400" dirty="0"/>
              <a:t>The small things that bring joy or comfort</a:t>
            </a:r>
          </a:p>
          <a:p>
            <a:pPr marL="342900" indent="-342900">
              <a:buFont typeface="Arial" panose="020B0604020202020204" pitchFamily="34" charset="0"/>
              <a:buChar char="•"/>
            </a:pPr>
            <a:r>
              <a:rPr lang="en-US" sz="2400" dirty="0"/>
              <a:t>Getting your bag packed the night before</a:t>
            </a:r>
          </a:p>
          <a:p>
            <a:pPr marL="342900" indent="-342900">
              <a:buFont typeface="Arial" panose="020B0604020202020204" pitchFamily="34" charset="0"/>
              <a:buChar char="•"/>
            </a:pPr>
            <a:r>
              <a:rPr lang="en-US" sz="2400" dirty="0"/>
              <a:t>Going to bed at a decent time!</a:t>
            </a:r>
          </a:p>
          <a:p>
            <a:pPr marL="342900" indent="-342900">
              <a:buFont typeface="Arial" panose="020B0604020202020204" pitchFamily="34" charset="0"/>
              <a:buChar char="•"/>
            </a:pPr>
            <a:r>
              <a:rPr lang="en-US" sz="2400" dirty="0"/>
              <a:t>Doing things that make you laugh</a:t>
            </a:r>
          </a:p>
          <a:p>
            <a:pPr marL="342900" indent="-342900">
              <a:buFont typeface="Arial" panose="020B0604020202020204" pitchFamily="34" charset="0"/>
              <a:buChar char="•"/>
            </a:pPr>
            <a:r>
              <a:rPr lang="en-US" sz="2400" dirty="0"/>
              <a:t>Taking care of the presentation of your work!</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619003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1F9ADD5-A930-162C-C8C5-9645FDC39B70}"/>
              </a:ext>
            </a:extLst>
          </p:cNvPr>
          <p:cNvSpPr>
            <a:spLocks noGrp="1"/>
          </p:cNvSpPr>
          <p:nvPr>
            <p:ph type="body" sz="quarter" idx="10"/>
          </p:nvPr>
        </p:nvSpPr>
        <p:spPr/>
        <p:txBody>
          <a:bodyPr/>
          <a:lstStyle/>
          <a:p>
            <a:r>
              <a:rPr lang="en-GB" dirty="0"/>
              <a:t>Comfort</a:t>
            </a:r>
          </a:p>
        </p:txBody>
      </p:sp>
    </p:spTree>
    <p:extLst>
      <p:ext uri="{BB962C8B-B14F-4D97-AF65-F5344CB8AC3E}">
        <p14:creationId xmlns:p14="http://schemas.microsoft.com/office/powerpoint/2010/main" val="3820443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0EEFC0-AACC-D13C-A045-07B4CACE999F}"/>
              </a:ext>
            </a:extLst>
          </p:cNvPr>
          <p:cNvSpPr>
            <a:spLocks noGrp="1"/>
          </p:cNvSpPr>
          <p:nvPr>
            <p:ph type="body" sz="quarter" idx="10"/>
          </p:nvPr>
        </p:nvSpPr>
        <p:spPr>
          <a:xfrm>
            <a:off x="638174" y="845052"/>
            <a:ext cx="6725299" cy="509296"/>
          </a:xfrm>
        </p:spPr>
        <p:txBody>
          <a:bodyPr/>
          <a:lstStyle/>
          <a:p>
            <a:r>
              <a:rPr lang="en-US" dirty="0"/>
              <a:t>Chris Hadfield</a:t>
            </a:r>
          </a:p>
        </p:txBody>
      </p:sp>
      <p:sp>
        <p:nvSpPr>
          <p:cNvPr id="3" name="Text Placeholder 2">
            <a:extLst>
              <a:ext uri="{FF2B5EF4-FFF2-40B4-BE49-F238E27FC236}">
                <a16:creationId xmlns:a16="http://schemas.microsoft.com/office/drawing/2014/main" id="{187DD4C6-A34F-C801-1C1B-EC882A393602}"/>
              </a:ext>
            </a:extLst>
          </p:cNvPr>
          <p:cNvSpPr>
            <a:spLocks noGrp="1"/>
          </p:cNvSpPr>
          <p:nvPr>
            <p:ph type="body" sz="quarter" idx="11"/>
          </p:nvPr>
        </p:nvSpPr>
        <p:spPr>
          <a:xfrm>
            <a:off x="5888181" y="1728338"/>
            <a:ext cx="5865668" cy="457200"/>
          </a:xfrm>
        </p:spPr>
        <p:txBody>
          <a:bodyPr/>
          <a:lstStyle/>
          <a:p>
            <a:r>
              <a:rPr lang="en-US" dirty="0"/>
              <a:t>A Canadian Astronaut</a:t>
            </a:r>
          </a:p>
        </p:txBody>
      </p:sp>
      <p:sp>
        <p:nvSpPr>
          <p:cNvPr id="4" name="Text Placeholder 3">
            <a:extLst>
              <a:ext uri="{FF2B5EF4-FFF2-40B4-BE49-F238E27FC236}">
                <a16:creationId xmlns:a16="http://schemas.microsoft.com/office/drawing/2014/main" id="{9556A803-92F4-D0CC-69DC-6C212A6BC1BD}"/>
              </a:ext>
            </a:extLst>
          </p:cNvPr>
          <p:cNvSpPr>
            <a:spLocks noGrp="1"/>
          </p:cNvSpPr>
          <p:nvPr>
            <p:ph type="body" sz="quarter" idx="12"/>
          </p:nvPr>
        </p:nvSpPr>
        <p:spPr>
          <a:xfrm>
            <a:off x="5888181" y="2212970"/>
            <a:ext cx="5865667" cy="3835030"/>
          </a:xfrm>
        </p:spPr>
        <p:txBody>
          <a:bodyPr/>
          <a:lstStyle/>
          <a:p>
            <a:pPr marL="285750" indent="-285750">
              <a:buFont typeface="Arial" panose="020B0604020202020204" pitchFamily="34" charset="0"/>
              <a:buChar char="•"/>
            </a:pPr>
            <a:r>
              <a:rPr lang="en-US" sz="2800" dirty="0"/>
              <a:t>The first Canadian to walk in space</a:t>
            </a:r>
          </a:p>
          <a:p>
            <a:pPr marL="285750" indent="-285750">
              <a:buFont typeface="Arial" panose="020B0604020202020204" pitchFamily="34" charset="0"/>
              <a:buChar char="•"/>
            </a:pPr>
            <a:r>
              <a:rPr lang="en-US" sz="2800" dirty="0"/>
              <a:t>Commanded the International Space Station</a:t>
            </a:r>
          </a:p>
          <a:p>
            <a:pPr marL="285750" indent="-285750">
              <a:buFont typeface="Arial" panose="020B0604020202020204" pitchFamily="34" charset="0"/>
              <a:buChar char="•"/>
            </a:pPr>
            <a:r>
              <a:rPr lang="en-US" sz="2800" dirty="0"/>
              <a:t>A fighter pilot and a test pilot</a:t>
            </a:r>
          </a:p>
          <a:p>
            <a:pPr marL="285750" indent="-285750">
              <a:buFont typeface="Arial" panose="020B0604020202020204" pitchFamily="34" charset="0"/>
              <a:buChar char="•"/>
            </a:pPr>
            <a:r>
              <a:rPr lang="en-US" sz="2800" dirty="0"/>
              <a:t>An aeronautical engineer</a:t>
            </a:r>
          </a:p>
          <a:p>
            <a:pPr marL="285750" indent="-285750">
              <a:buFont typeface="Arial" panose="020B0604020202020204" pitchFamily="34" charset="0"/>
              <a:buChar char="•"/>
            </a:pPr>
            <a:r>
              <a:rPr lang="en-US" sz="2800" dirty="0"/>
              <a:t>Yet he didn’t expect to go to space</a:t>
            </a:r>
          </a:p>
        </p:txBody>
      </p:sp>
      <p:pic>
        <p:nvPicPr>
          <p:cNvPr id="1026" name="Picture 2" descr="Ground control to Major Tom: Review of astronaut Chris ...">
            <a:extLst>
              <a:ext uri="{FF2B5EF4-FFF2-40B4-BE49-F238E27FC236}">
                <a16:creationId xmlns:a16="http://schemas.microsoft.com/office/drawing/2014/main" id="{2196C3AB-2B4D-6779-9184-C58AE67A4A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174" y="1715568"/>
            <a:ext cx="5087004" cy="4332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2830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F5A0E2-84E9-569F-6EBA-FECF3C4E6400}"/>
              </a:ext>
            </a:extLst>
          </p:cNvPr>
          <p:cNvSpPr>
            <a:spLocks noGrp="1"/>
          </p:cNvSpPr>
          <p:nvPr>
            <p:ph type="body" sz="quarter" idx="10"/>
          </p:nvPr>
        </p:nvSpPr>
        <p:spPr>
          <a:xfrm>
            <a:off x="4461164" y="2334314"/>
            <a:ext cx="7514647" cy="747518"/>
          </a:xfrm>
        </p:spPr>
        <p:txBody>
          <a:bodyPr/>
          <a:lstStyle/>
          <a:p>
            <a:r>
              <a:rPr lang="en-US" dirty="0">
                <a:solidFill>
                  <a:schemeClr val="tx1"/>
                </a:solidFill>
              </a:rPr>
              <a:t>What is it like to live in space?</a:t>
            </a:r>
          </a:p>
          <a:p>
            <a:r>
              <a:rPr lang="en-US" dirty="0">
                <a:solidFill>
                  <a:schemeClr val="tx1"/>
                </a:solidFill>
              </a:rPr>
              <a:t>What can we learn for our lives on Earth?</a:t>
            </a:r>
          </a:p>
        </p:txBody>
      </p:sp>
      <p:pic>
        <p:nvPicPr>
          <p:cNvPr id="5" name="Picture 4">
            <a:extLst>
              <a:ext uri="{FF2B5EF4-FFF2-40B4-BE49-F238E27FC236}">
                <a16:creationId xmlns:a16="http://schemas.microsoft.com/office/drawing/2014/main" id="{51D0437E-5AA3-654D-D40D-30188DA747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189" y="172377"/>
            <a:ext cx="4037156" cy="6117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0361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D2339C-80E7-AB58-FFFB-374FD87F2FF0}"/>
              </a:ext>
            </a:extLst>
          </p:cNvPr>
          <p:cNvSpPr>
            <a:spLocks noGrp="1"/>
          </p:cNvSpPr>
          <p:nvPr>
            <p:ph type="body" sz="quarter" idx="10"/>
          </p:nvPr>
        </p:nvSpPr>
        <p:spPr/>
        <p:txBody>
          <a:bodyPr/>
          <a:lstStyle/>
          <a:p>
            <a:r>
              <a:rPr lang="en-US" dirty="0"/>
              <a:t>The Stress Tests</a:t>
            </a:r>
          </a:p>
        </p:txBody>
      </p:sp>
      <p:pic>
        <p:nvPicPr>
          <p:cNvPr id="6" name="Picture 5" descr="A white background with black text&#10;&#10;AI-generated content may be incorrect.">
            <a:extLst>
              <a:ext uri="{FF2B5EF4-FFF2-40B4-BE49-F238E27FC236}">
                <a16:creationId xmlns:a16="http://schemas.microsoft.com/office/drawing/2014/main" id="{DD9088D6-5D26-921C-126D-0AEFACDF84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621" y="2109118"/>
            <a:ext cx="10886296" cy="2639763"/>
          </a:xfrm>
          <a:prstGeom prst="rect">
            <a:avLst/>
          </a:prstGeom>
          <a:ln>
            <a:solidFill>
              <a:schemeClr val="tx1"/>
            </a:solidFill>
          </a:ln>
        </p:spPr>
      </p:pic>
    </p:spTree>
    <p:extLst>
      <p:ext uri="{BB962C8B-B14F-4D97-AF65-F5344CB8AC3E}">
        <p14:creationId xmlns:p14="http://schemas.microsoft.com/office/powerpoint/2010/main" val="4122048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6F156F-3925-57EF-53A3-5369C412BA04}"/>
              </a:ext>
            </a:extLst>
          </p:cNvPr>
          <p:cNvSpPr>
            <a:spLocks noGrp="1"/>
          </p:cNvSpPr>
          <p:nvPr>
            <p:ph type="body" sz="quarter" idx="10"/>
          </p:nvPr>
        </p:nvSpPr>
        <p:spPr/>
        <p:txBody>
          <a:bodyPr/>
          <a:lstStyle/>
          <a:p>
            <a:r>
              <a:rPr lang="en-US" dirty="0"/>
              <a:t>Being Prepared for Space</a:t>
            </a:r>
          </a:p>
        </p:txBody>
      </p:sp>
      <p:sp>
        <p:nvSpPr>
          <p:cNvPr id="3" name="Text Placeholder 2">
            <a:extLst>
              <a:ext uri="{FF2B5EF4-FFF2-40B4-BE49-F238E27FC236}">
                <a16:creationId xmlns:a16="http://schemas.microsoft.com/office/drawing/2014/main" id="{6B99409F-4EEB-37D1-6B88-CB44A05FE513}"/>
              </a:ext>
            </a:extLst>
          </p:cNvPr>
          <p:cNvSpPr>
            <a:spLocks noGrp="1"/>
          </p:cNvSpPr>
          <p:nvPr>
            <p:ph type="body" sz="quarter" idx="11"/>
          </p:nvPr>
        </p:nvSpPr>
        <p:spPr/>
        <p:txBody>
          <a:bodyPr/>
          <a:lstStyle/>
          <a:p>
            <a:r>
              <a:rPr lang="en-US" dirty="0"/>
              <a:t>Astronauts are trained on:</a:t>
            </a:r>
          </a:p>
        </p:txBody>
      </p:sp>
      <p:sp>
        <p:nvSpPr>
          <p:cNvPr id="4" name="Text Placeholder 3">
            <a:extLst>
              <a:ext uri="{FF2B5EF4-FFF2-40B4-BE49-F238E27FC236}">
                <a16:creationId xmlns:a16="http://schemas.microsoft.com/office/drawing/2014/main" id="{27EF735A-A76F-4198-346F-C0D9229BD9E6}"/>
              </a:ext>
            </a:extLst>
          </p:cNvPr>
          <p:cNvSpPr>
            <a:spLocks noGrp="1"/>
          </p:cNvSpPr>
          <p:nvPr>
            <p:ph type="body" sz="quarter" idx="12"/>
          </p:nvPr>
        </p:nvSpPr>
        <p:spPr/>
        <p:txBody>
          <a:bodyPr/>
          <a:lstStyle/>
          <a:p>
            <a:pPr marL="285750" indent="-285750">
              <a:buFont typeface="Arial" panose="020B0604020202020204" pitchFamily="34" charset="0"/>
              <a:buChar char="•"/>
            </a:pPr>
            <a:r>
              <a:rPr lang="en-US" sz="3200" dirty="0"/>
              <a:t>How they will handle bad news in space</a:t>
            </a:r>
          </a:p>
          <a:p>
            <a:pPr marL="285750" indent="-285750">
              <a:buFont typeface="Arial" panose="020B0604020202020204" pitchFamily="34" charset="0"/>
              <a:buChar char="•"/>
            </a:pPr>
            <a:r>
              <a:rPr lang="en-US" sz="3200" dirty="0"/>
              <a:t>What will happen in an emergency</a:t>
            </a:r>
          </a:p>
          <a:p>
            <a:pPr marL="285750" indent="-285750">
              <a:buFont typeface="Arial" panose="020B0604020202020204" pitchFamily="34" charset="0"/>
              <a:buChar char="•"/>
            </a:pPr>
            <a:r>
              <a:rPr lang="en-US" sz="3200" dirty="0"/>
              <a:t>How they would cope if someone on Earth died</a:t>
            </a:r>
          </a:p>
          <a:p>
            <a:pPr marL="285750" indent="-285750">
              <a:buFont typeface="Arial" panose="020B0604020202020204" pitchFamily="34" charset="0"/>
              <a:buChar char="•"/>
            </a:pPr>
            <a:r>
              <a:rPr lang="en-US" sz="3200" dirty="0"/>
              <a:t>How they will work together to do all that needs to be done</a:t>
            </a:r>
          </a:p>
        </p:txBody>
      </p:sp>
    </p:spTree>
    <p:extLst>
      <p:ext uri="{BB962C8B-B14F-4D97-AF65-F5344CB8AC3E}">
        <p14:creationId xmlns:p14="http://schemas.microsoft.com/office/powerpoint/2010/main" val="3157059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A75DFA-2FC1-7644-BC8E-88F2449625CA}"/>
              </a:ext>
            </a:extLst>
          </p:cNvPr>
          <p:cNvSpPr>
            <a:spLocks noGrp="1"/>
          </p:cNvSpPr>
          <p:nvPr>
            <p:ph type="body" sz="quarter" idx="10"/>
          </p:nvPr>
        </p:nvSpPr>
        <p:spPr/>
        <p:txBody>
          <a:bodyPr/>
          <a:lstStyle/>
          <a:p>
            <a:r>
              <a:rPr lang="en-US" dirty="0"/>
              <a:t>Comfort in the Small Things</a:t>
            </a:r>
          </a:p>
        </p:txBody>
      </p:sp>
      <p:sp>
        <p:nvSpPr>
          <p:cNvPr id="3" name="Text Placeholder 2">
            <a:extLst>
              <a:ext uri="{FF2B5EF4-FFF2-40B4-BE49-F238E27FC236}">
                <a16:creationId xmlns:a16="http://schemas.microsoft.com/office/drawing/2014/main" id="{07D018B0-A31F-3845-6E4D-F666E2CC068F}"/>
              </a:ext>
            </a:extLst>
          </p:cNvPr>
          <p:cNvSpPr>
            <a:spLocks noGrp="1"/>
          </p:cNvSpPr>
          <p:nvPr>
            <p:ph type="body" sz="quarter" idx="11"/>
          </p:nvPr>
        </p:nvSpPr>
        <p:spPr/>
        <p:txBody>
          <a:bodyPr/>
          <a:lstStyle/>
          <a:p>
            <a:r>
              <a:rPr lang="en-US" i="1" dirty="0"/>
              <a:t>Space Oddity </a:t>
            </a:r>
            <a:r>
              <a:rPr lang="en-US" dirty="0"/>
              <a:t>by David Bowie, recorded in space</a:t>
            </a:r>
          </a:p>
        </p:txBody>
      </p:sp>
      <p:sp>
        <p:nvSpPr>
          <p:cNvPr id="4" name="Text Placeholder 3">
            <a:extLst>
              <a:ext uri="{FF2B5EF4-FFF2-40B4-BE49-F238E27FC236}">
                <a16:creationId xmlns:a16="http://schemas.microsoft.com/office/drawing/2014/main" id="{AAAF1E18-C113-2276-8CEE-0021FCF4B1C7}"/>
              </a:ext>
            </a:extLst>
          </p:cNvPr>
          <p:cNvSpPr>
            <a:spLocks noGrp="1"/>
          </p:cNvSpPr>
          <p:nvPr>
            <p:ph type="body" sz="quarter" idx="12"/>
          </p:nvPr>
        </p:nvSpPr>
        <p:spPr>
          <a:xfrm>
            <a:off x="7564581" y="2300221"/>
            <a:ext cx="4294909" cy="3835030"/>
          </a:xfrm>
        </p:spPr>
        <p:txBody>
          <a:bodyPr/>
          <a:lstStyle/>
          <a:p>
            <a:pPr marL="285750" indent="-285750">
              <a:buFont typeface="Arial" panose="020B0604020202020204" pitchFamily="34" charset="0"/>
              <a:buChar char="•"/>
            </a:pPr>
            <a:r>
              <a:rPr lang="en-US" sz="2400" dirty="0"/>
              <a:t>Gained thousands of followers on social media</a:t>
            </a:r>
          </a:p>
          <a:p>
            <a:pPr marL="285750" indent="-285750">
              <a:buFont typeface="Arial" panose="020B0604020202020204" pitchFamily="34" charset="0"/>
              <a:buChar char="•"/>
            </a:pPr>
            <a:r>
              <a:rPr lang="en-US" sz="2400" dirty="0"/>
              <a:t>Recorded a whole album</a:t>
            </a:r>
          </a:p>
          <a:p>
            <a:pPr marL="285750" indent="-285750">
              <a:buFont typeface="Arial" panose="020B0604020202020204" pitchFamily="34" charset="0"/>
              <a:buChar char="•"/>
            </a:pPr>
            <a:r>
              <a:rPr lang="en-US" sz="2400" dirty="0"/>
              <a:t>Bowie described it as, “</a:t>
            </a:r>
            <a:r>
              <a:rPr lang="en-GB" sz="2400" dirty="0">
                <a:solidFill>
                  <a:schemeClr val="tx1"/>
                </a:solidFill>
              </a:rPr>
              <a:t>the most poignant rendition of the song he had ever heard” </a:t>
            </a:r>
            <a:r>
              <a:rPr lang="en-US" sz="2400" dirty="0"/>
              <a:t> </a:t>
            </a:r>
          </a:p>
        </p:txBody>
      </p:sp>
      <p:pic>
        <p:nvPicPr>
          <p:cNvPr id="6" name="Picture 5" descr="A person playing a guitar in a room with electronics&#10;&#10;AI-generated content may be incorrect.">
            <a:extLst>
              <a:ext uri="{FF2B5EF4-FFF2-40B4-BE49-F238E27FC236}">
                <a16:creationId xmlns:a16="http://schemas.microsoft.com/office/drawing/2014/main" id="{82EFA2CE-2153-9148-DE2C-0B92B3856B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175" y="2251239"/>
            <a:ext cx="6635462" cy="3796761"/>
          </a:xfrm>
          <a:prstGeom prst="rect">
            <a:avLst/>
          </a:prstGeom>
        </p:spPr>
      </p:pic>
    </p:spTree>
    <p:extLst>
      <p:ext uri="{BB962C8B-B14F-4D97-AF65-F5344CB8AC3E}">
        <p14:creationId xmlns:p14="http://schemas.microsoft.com/office/powerpoint/2010/main" val="699273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8D6043-64FE-ACF3-0EB5-6B61F5E3A646}"/>
              </a:ext>
            </a:extLst>
          </p:cNvPr>
          <p:cNvSpPr>
            <a:spLocks noGrp="1"/>
          </p:cNvSpPr>
          <p:nvPr>
            <p:ph type="body" sz="quarter" idx="10"/>
          </p:nvPr>
        </p:nvSpPr>
        <p:spPr/>
        <p:txBody>
          <a:bodyPr/>
          <a:lstStyle/>
          <a:p>
            <a:r>
              <a:rPr lang="en-US" dirty="0"/>
              <a:t>Fun and Games in Space</a:t>
            </a:r>
          </a:p>
        </p:txBody>
      </p:sp>
      <p:sp>
        <p:nvSpPr>
          <p:cNvPr id="4" name="Text Placeholder 3">
            <a:extLst>
              <a:ext uri="{FF2B5EF4-FFF2-40B4-BE49-F238E27FC236}">
                <a16:creationId xmlns:a16="http://schemas.microsoft.com/office/drawing/2014/main" id="{0440304F-3E75-0E6C-2214-FF84FD3FB56B}"/>
              </a:ext>
            </a:extLst>
          </p:cNvPr>
          <p:cNvSpPr>
            <a:spLocks noGrp="1"/>
          </p:cNvSpPr>
          <p:nvPr>
            <p:ph type="body" sz="quarter" idx="12"/>
          </p:nvPr>
        </p:nvSpPr>
        <p:spPr>
          <a:xfrm>
            <a:off x="5207619" y="1521922"/>
            <a:ext cx="6568532" cy="3505522"/>
          </a:xfrm>
        </p:spPr>
        <p:txBody>
          <a:bodyPr/>
          <a:lstStyle/>
          <a:p>
            <a:pPr marL="285750" indent="-285750">
              <a:buFont typeface="Arial" panose="020B0604020202020204" pitchFamily="34" charset="0"/>
              <a:buChar char="•"/>
            </a:pPr>
            <a:r>
              <a:rPr lang="en-US" sz="2400" dirty="0"/>
              <a:t>The actor who played Captain Kirk tweeted.</a:t>
            </a:r>
          </a:p>
          <a:p>
            <a:pPr marL="285750" indent="-285750">
              <a:buFont typeface="Arial" panose="020B0604020202020204" pitchFamily="34" charset="0"/>
              <a:buChar char="•"/>
            </a:pPr>
            <a:r>
              <a:rPr lang="en-US" sz="2400" dirty="0"/>
              <a:t>The tweets went viral.</a:t>
            </a:r>
          </a:p>
          <a:p>
            <a:pPr marL="285750" indent="-285750">
              <a:buFont typeface="Arial" panose="020B0604020202020204" pitchFamily="34" charset="0"/>
              <a:buChar char="•"/>
            </a:pPr>
            <a:r>
              <a:rPr lang="en-US" sz="2400" dirty="0"/>
              <a:t>Star Trek fans and stars of the show joined in.</a:t>
            </a:r>
          </a:p>
          <a:p>
            <a:pPr marL="285750" indent="-285750">
              <a:buFont typeface="Arial" panose="020B0604020202020204" pitchFamily="34" charset="0"/>
              <a:buChar char="•"/>
            </a:pPr>
            <a:r>
              <a:rPr lang="en-US" sz="2400" dirty="0"/>
              <a:t>They even played Scrabble up there!</a:t>
            </a:r>
          </a:p>
          <a:p>
            <a:pPr marL="285750" indent="-285750">
              <a:buFont typeface="Arial" panose="020B0604020202020204" pitchFamily="34" charset="0"/>
              <a:buChar char="•"/>
            </a:pPr>
            <a:r>
              <a:rPr lang="en-US" sz="2400" dirty="0"/>
              <a:t>The tiles had Velcro on so they didn’t cause problems!</a:t>
            </a:r>
          </a:p>
          <a:p>
            <a:pPr marL="285750" indent="-285750">
              <a:buFont typeface="Arial" panose="020B0604020202020204" pitchFamily="34" charset="0"/>
              <a:buChar char="•"/>
            </a:pPr>
            <a:r>
              <a:rPr lang="en-US" sz="2400" dirty="0"/>
              <a:t>Brought joy to those in space.</a:t>
            </a:r>
          </a:p>
          <a:p>
            <a:pPr marL="285750" indent="-285750">
              <a:buFont typeface="Arial" panose="020B0604020202020204" pitchFamily="34" charset="0"/>
              <a:buChar char="•"/>
            </a:pPr>
            <a:endParaRPr lang="en-US" sz="2400" dirty="0"/>
          </a:p>
        </p:txBody>
      </p:sp>
      <p:pic>
        <p:nvPicPr>
          <p:cNvPr id="3074" name="Picture 2" descr="How cool is that! | Star trek funny, Star trek quotes, Shatner">
            <a:extLst>
              <a:ext uri="{FF2B5EF4-FFF2-40B4-BE49-F238E27FC236}">
                <a16:creationId xmlns:a16="http://schemas.microsoft.com/office/drawing/2014/main" id="{F4C28896-746D-211A-E696-DC02960E6D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497" y="1521922"/>
            <a:ext cx="4182946" cy="4526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4366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FCBFAA3-C240-1D6E-E1BE-E6E391DBA386}"/>
              </a:ext>
            </a:extLst>
          </p:cNvPr>
          <p:cNvSpPr>
            <a:spLocks noGrp="1"/>
          </p:cNvSpPr>
          <p:nvPr>
            <p:ph type="body" sz="quarter" idx="10"/>
          </p:nvPr>
        </p:nvSpPr>
        <p:spPr>
          <a:xfrm>
            <a:off x="3197352" y="2450991"/>
            <a:ext cx="5797296" cy="2324629"/>
          </a:xfrm>
        </p:spPr>
        <p:txBody>
          <a:bodyPr/>
          <a:lstStyle/>
          <a:p>
            <a:r>
              <a:rPr lang="en-US" dirty="0"/>
              <a:t>What can we learn about life on Earth from life in space?</a:t>
            </a:r>
          </a:p>
        </p:txBody>
      </p:sp>
    </p:spTree>
    <p:extLst>
      <p:ext uri="{BB962C8B-B14F-4D97-AF65-F5344CB8AC3E}">
        <p14:creationId xmlns:p14="http://schemas.microsoft.com/office/powerpoint/2010/main" val="42553830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dd51961-a181-4dec-b110-f245d4f17a71" xsi:nil="true"/>
    <lcf76f155ced4ddcb4097134ff3c332f xmlns="3e429c19-c368-484a-9414-3e1c9b74ae8c">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4E1573D66E8234BA888F21A92A1989A" ma:contentTypeVersion="19" ma:contentTypeDescription="Create a new document." ma:contentTypeScope="" ma:versionID="b1674dc4e4e327f5d4ff083f93f45791">
  <xsd:schema xmlns:xsd="http://www.w3.org/2001/XMLSchema" xmlns:xs="http://www.w3.org/2001/XMLSchema" xmlns:p="http://schemas.microsoft.com/office/2006/metadata/properties" xmlns:ns2="3e429c19-c368-484a-9414-3e1c9b74ae8c" xmlns:ns3="3dd51961-a181-4dec-b110-f245d4f17a71" targetNamespace="http://schemas.microsoft.com/office/2006/metadata/properties" ma:root="true" ma:fieldsID="baa4dcecacfa49e03355794ff80d1426" ns2:_="" ns3:_="">
    <xsd:import namespace="3e429c19-c368-484a-9414-3e1c9b74ae8c"/>
    <xsd:import namespace="3dd51961-a181-4dec-b110-f245d4f17a7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SearchProperties" minOccurs="0"/>
                <xsd:element ref="ns2:MediaServiceObjectDetectorVersion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429c19-c368-484a-9414-3e1c9b74ae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Location" ma:index="17"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5dfdb1f-3c29-4bd5-8640-66fb358a1d3b"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dd51961-a181-4dec-b110-f245d4f17a7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f1b4e155-f2fb-44e6-bc39-3ac6c3641a55}" ma:internalName="TaxCatchAll" ma:showField="CatchAllData" ma:web="3dd51961-a181-4dec-b110-f245d4f17a7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665318-F38A-4A9C-8BB0-9E2F0B079798}">
  <ds:schemaRefs>
    <ds:schemaRef ds:uri="http://schemas.microsoft.com/office/2006/metadata/properties"/>
    <ds:schemaRef ds:uri="http://schemas.microsoft.com/office/infopath/2007/PartnerControls"/>
    <ds:schemaRef ds:uri="3dd51961-a181-4dec-b110-f245d4f17a71"/>
    <ds:schemaRef ds:uri="3e429c19-c368-484a-9414-3e1c9b74ae8c"/>
  </ds:schemaRefs>
</ds:datastoreItem>
</file>

<file path=customXml/itemProps2.xml><?xml version="1.0" encoding="utf-8"?>
<ds:datastoreItem xmlns:ds="http://schemas.openxmlformats.org/officeDocument/2006/customXml" ds:itemID="{2CDFD494-39C7-4A60-95B3-2E7FDF95CEB3}">
  <ds:schemaRefs>
    <ds:schemaRef ds:uri="http://schemas.microsoft.com/sharepoint/v3/contenttype/forms"/>
  </ds:schemaRefs>
</ds:datastoreItem>
</file>

<file path=customXml/itemProps3.xml><?xml version="1.0" encoding="utf-8"?>
<ds:datastoreItem xmlns:ds="http://schemas.openxmlformats.org/officeDocument/2006/customXml" ds:itemID="{2998F69E-7C17-4BE2-BDF5-59D56B3359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429c19-c368-484a-9414-3e1c9b74ae8c"/>
    <ds:schemaRef ds:uri="3dd51961-a181-4dec-b110-f245d4f17a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1e62c065-b0ae-4597-9c1a-64d3b2d18945}" enabled="0" method="" siteId="{1e62c065-b0ae-4597-9c1a-64d3b2d18945}" removed="1"/>
</clbl:labelList>
</file>

<file path=docProps/app.xml><?xml version="1.0" encoding="utf-8"?>
<Properties xmlns="http://schemas.openxmlformats.org/officeDocument/2006/extended-properties" xmlns:vt="http://schemas.openxmlformats.org/officeDocument/2006/docPropsVTypes">
  <TotalTime>208</TotalTime>
  <Words>2195</Words>
  <Application>Microsoft Macintosh PowerPoint</Application>
  <PresentationFormat>Widescreen</PresentationFormat>
  <Paragraphs>102</Paragraphs>
  <Slides>13</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Sagar</dc:creator>
  <cp:lastModifiedBy>Tasha Robertson</cp:lastModifiedBy>
  <cp:revision>20</cp:revision>
  <dcterms:created xsi:type="dcterms:W3CDTF">2022-07-30T09:24:38Z</dcterms:created>
  <dcterms:modified xsi:type="dcterms:W3CDTF">2026-01-21T12:57:48Z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0x010100B4E1573D66E8234BA888F21A92A1989A</vt:lpwstr>
  </property>
  <property fmtid="{D5CDD505-2E9C-101B-9397-08002B2CF9AE}" pid="3" name="MediaServiceImageTags">
    <vt:lpwstr/>
  </property>
</Properties>
</file>