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8" r:id="rId5"/>
    <p:sldId id="256" r:id="rId6"/>
    <p:sldId id="269" r:id="rId7"/>
    <p:sldId id="271" r:id="rId8"/>
    <p:sldId id="270" r:id="rId9"/>
    <p:sldId id="272" r:id="rId10"/>
    <p:sldId id="273" r:id="rId11"/>
    <p:sldId id="274" r:id="rId12"/>
    <p:sldId id="276" r:id="rId13"/>
    <p:sldId id="277" r:id="rId14"/>
    <p:sldId id="278" r:id="rId15"/>
    <p:sldId id="279" r:id="rId16"/>
    <p:sldId id="280" r:id="rId17"/>
    <p:sldId id="281" r:id="rId18"/>
    <p:sldId id="282" r:id="rId19"/>
    <p:sldId id="283" r:id="rId20"/>
    <p:sldId id="284" r:id="rId21"/>
    <p:sldId id="275"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7E35F-9BAD-7A4D-A79D-8CC9E7E4954D}" v="36" dt="2026-02-11T14:38:29.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autoAdjust="0"/>
    <p:restoredTop sz="92480"/>
  </p:normalViewPr>
  <p:slideViewPr>
    <p:cSldViewPr snapToGrid="0">
      <p:cViewPr varScale="1">
        <p:scale>
          <a:sx n="65" d="100"/>
          <a:sy n="65" d="100"/>
        </p:scale>
        <p:origin x="604" y="44"/>
      </p:cViewPr>
      <p:guideLst/>
    </p:cSldViewPr>
  </p:slideViewPr>
  <p:notesTextViewPr>
    <p:cViewPr>
      <p:scale>
        <a:sx n="110" d="100"/>
        <a:sy n="110" d="100"/>
      </p:scale>
      <p:origin x="0" y="0"/>
    </p:cViewPr>
  </p:notesTextViewPr>
  <p:sorterViewPr>
    <p:cViewPr>
      <p:scale>
        <a:sx n="100" d="100"/>
        <a:sy n="100" d="100"/>
      </p:scale>
      <p:origin x="0" y="0"/>
    </p:cViewPr>
  </p:sorterViewPr>
  <p:notesViewPr>
    <p:cSldViewPr snapToGrid="0">
      <p:cViewPr>
        <p:scale>
          <a:sx n="259" d="100"/>
          <a:sy n="259" d="100"/>
        </p:scale>
        <p:origin x="184" y="-1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Johnson" userId="6543a567-5d25-46af-b65e-6e8a26f7346b" providerId="ADAL" clId="{34B7A32C-A69E-5D85-8935-8C05DC956557}"/>
    <pc:docChg chg="custSel addSld delSld modSld">
      <pc:chgData name="Rachel Johnson" userId="6543a567-5d25-46af-b65e-6e8a26f7346b" providerId="ADAL" clId="{34B7A32C-A69E-5D85-8935-8C05DC956557}" dt="2026-02-11T14:39:18.493" v="16594" actId="20577"/>
      <pc:docMkLst>
        <pc:docMk/>
      </pc:docMkLst>
      <pc:sldChg chg="addSp delSp modSp mod">
        <pc:chgData name="Rachel Johnson" userId="6543a567-5d25-46af-b65e-6e8a26f7346b" providerId="ADAL" clId="{34B7A32C-A69E-5D85-8935-8C05DC956557}" dt="2026-02-11T13:53:01.942" v="12763" actId="20577"/>
        <pc:sldMkLst>
          <pc:docMk/>
          <pc:sldMk cId="3820443526" sldId="256"/>
        </pc:sldMkLst>
        <pc:spChg chg="mod">
          <ac:chgData name="Rachel Johnson" userId="6543a567-5d25-46af-b65e-6e8a26f7346b" providerId="ADAL" clId="{34B7A32C-A69E-5D85-8935-8C05DC956557}" dt="2026-02-11T13:53:01.942" v="12763" actId="20577"/>
          <ac:spMkLst>
            <pc:docMk/>
            <pc:sldMk cId="3820443526" sldId="256"/>
            <ac:spMk id="4" creationId="{61F9ADD5-A930-162C-C8C5-9645FDC39B70}"/>
          </ac:spMkLst>
        </pc:spChg>
      </pc:sldChg>
      <pc:sldChg chg="delSp modSp new mod modNotesTx">
        <pc:chgData name="Rachel Johnson" userId="6543a567-5d25-46af-b65e-6e8a26f7346b" providerId="ADAL" clId="{34B7A32C-A69E-5D85-8935-8C05DC956557}" dt="2026-02-11T13:55:07.996" v="13036" actId="403"/>
        <pc:sldMkLst>
          <pc:docMk/>
          <pc:sldMk cId="427225620" sldId="269"/>
        </pc:sldMkLst>
        <pc:spChg chg="mod">
          <ac:chgData name="Rachel Johnson" userId="6543a567-5d25-46af-b65e-6e8a26f7346b" providerId="ADAL" clId="{34B7A32C-A69E-5D85-8935-8C05DC956557}" dt="2026-02-11T13:53:47.499" v="12798" actId="20577"/>
          <ac:spMkLst>
            <pc:docMk/>
            <pc:sldMk cId="427225620" sldId="269"/>
            <ac:spMk id="2" creationId="{7FD589BC-BB20-00AE-0756-6A19EBE98B9D}"/>
          </ac:spMkLst>
        </pc:spChg>
        <pc:spChg chg="del">
          <ac:chgData name="Rachel Johnson" userId="6543a567-5d25-46af-b65e-6e8a26f7346b" providerId="ADAL" clId="{34B7A32C-A69E-5D85-8935-8C05DC956557}" dt="2026-02-11T13:53:52.546" v="12799" actId="478"/>
          <ac:spMkLst>
            <pc:docMk/>
            <pc:sldMk cId="427225620" sldId="269"/>
            <ac:spMk id="3" creationId="{2335CFB1-18EA-9B23-DDE3-B685002E58E9}"/>
          </ac:spMkLst>
        </pc:spChg>
        <pc:spChg chg="mod">
          <ac:chgData name="Rachel Johnson" userId="6543a567-5d25-46af-b65e-6e8a26f7346b" providerId="ADAL" clId="{34B7A32C-A69E-5D85-8935-8C05DC956557}" dt="2026-02-11T13:55:07.996" v="13036" actId="403"/>
          <ac:spMkLst>
            <pc:docMk/>
            <pc:sldMk cId="427225620" sldId="269"/>
            <ac:spMk id="4" creationId="{62A22715-E8F2-BFF1-6DD9-C284389E7DC7}"/>
          </ac:spMkLst>
        </pc:spChg>
      </pc:sldChg>
      <pc:sldChg chg="modSp new del mod">
        <pc:chgData name="Rachel Johnson" userId="6543a567-5d25-46af-b65e-6e8a26f7346b" providerId="ADAL" clId="{34B7A32C-A69E-5D85-8935-8C05DC956557}" dt="2026-02-11T13:52:53.619" v="12738" actId="2696"/>
        <pc:sldMkLst>
          <pc:docMk/>
          <pc:sldMk cId="4037312611" sldId="269"/>
        </pc:sldMkLst>
      </pc:sldChg>
      <pc:sldChg chg="addSp delSp modSp new mod modNotesTx">
        <pc:chgData name="Rachel Johnson" userId="6543a567-5d25-46af-b65e-6e8a26f7346b" providerId="ADAL" clId="{34B7A32C-A69E-5D85-8935-8C05DC956557}" dt="2026-02-11T14:00:53.509" v="13300" actId="1076"/>
        <pc:sldMkLst>
          <pc:docMk/>
          <pc:sldMk cId="427944680" sldId="270"/>
        </pc:sldMkLst>
        <pc:spChg chg="mod">
          <ac:chgData name="Rachel Johnson" userId="6543a567-5d25-46af-b65e-6e8a26f7346b" providerId="ADAL" clId="{34B7A32C-A69E-5D85-8935-8C05DC956557}" dt="2026-02-11T13:59:26.492" v="13129" actId="1076"/>
          <ac:spMkLst>
            <pc:docMk/>
            <pc:sldMk cId="427944680" sldId="270"/>
            <ac:spMk id="2" creationId="{DEED2437-9343-740B-D541-D2D28463C819}"/>
          </ac:spMkLst>
        </pc:spChg>
        <pc:spChg chg="del">
          <ac:chgData name="Rachel Johnson" userId="6543a567-5d25-46af-b65e-6e8a26f7346b" providerId="ADAL" clId="{34B7A32C-A69E-5D85-8935-8C05DC956557}" dt="2026-02-11T13:59:19.539" v="13125" actId="478"/>
          <ac:spMkLst>
            <pc:docMk/>
            <pc:sldMk cId="427944680" sldId="270"/>
            <ac:spMk id="3" creationId="{49C29A69-739F-D397-0ACB-AC64759E124A}"/>
          </ac:spMkLst>
        </pc:spChg>
        <pc:spChg chg="del">
          <ac:chgData name="Rachel Johnson" userId="6543a567-5d25-46af-b65e-6e8a26f7346b" providerId="ADAL" clId="{34B7A32C-A69E-5D85-8935-8C05DC956557}" dt="2026-02-11T13:59:20.867" v="13126" actId="478"/>
          <ac:spMkLst>
            <pc:docMk/>
            <pc:sldMk cId="427944680" sldId="270"/>
            <ac:spMk id="4" creationId="{29155FF2-209C-E33B-B10D-B5FF4C80530E}"/>
          </ac:spMkLst>
        </pc:spChg>
        <pc:spChg chg="add mod">
          <ac:chgData name="Rachel Johnson" userId="6543a567-5d25-46af-b65e-6e8a26f7346b" providerId="ADAL" clId="{34B7A32C-A69E-5D85-8935-8C05DC956557}" dt="2026-02-11T14:00:53.509" v="13300" actId="1076"/>
          <ac:spMkLst>
            <pc:docMk/>
            <pc:sldMk cId="427944680" sldId="270"/>
            <ac:spMk id="7" creationId="{99D89872-D814-74B6-5491-77E1CF7C1EBB}"/>
          </ac:spMkLst>
        </pc:spChg>
        <pc:picChg chg="add mod">
          <ac:chgData name="Rachel Johnson" userId="6543a567-5d25-46af-b65e-6e8a26f7346b" providerId="ADAL" clId="{34B7A32C-A69E-5D85-8935-8C05DC956557}" dt="2026-02-11T13:59:48.827" v="13143" actId="1076"/>
          <ac:picMkLst>
            <pc:docMk/>
            <pc:sldMk cId="427944680" sldId="270"/>
            <ac:picMk id="6" creationId="{A43DA00A-B87D-2AB2-BADC-222CD2780905}"/>
          </ac:picMkLst>
        </pc:picChg>
      </pc:sldChg>
      <pc:sldChg chg="delSp modSp new del mod">
        <pc:chgData name="Rachel Johnson" userId="6543a567-5d25-46af-b65e-6e8a26f7346b" providerId="ADAL" clId="{34B7A32C-A69E-5D85-8935-8C05DC956557}" dt="2026-02-11T13:52:53.905" v="12739" actId="2696"/>
        <pc:sldMkLst>
          <pc:docMk/>
          <pc:sldMk cId="3024240125" sldId="270"/>
        </pc:sldMkLst>
      </pc:sldChg>
      <pc:sldChg chg="delSp modSp new del mod modNotesTx">
        <pc:chgData name="Rachel Johnson" userId="6543a567-5d25-46af-b65e-6e8a26f7346b" providerId="ADAL" clId="{34B7A32C-A69E-5D85-8935-8C05DC956557}" dt="2026-02-11T13:52:54.015" v="12740" actId="2696"/>
        <pc:sldMkLst>
          <pc:docMk/>
          <pc:sldMk cId="1220848274" sldId="271"/>
        </pc:sldMkLst>
      </pc:sldChg>
      <pc:sldChg chg="modSp new mod">
        <pc:chgData name="Rachel Johnson" userId="6543a567-5d25-46af-b65e-6e8a26f7346b" providerId="ADAL" clId="{34B7A32C-A69E-5D85-8935-8C05DC956557}" dt="2026-02-11T13:55:31.426" v="13070" actId="1076"/>
        <pc:sldMkLst>
          <pc:docMk/>
          <pc:sldMk cId="4294374396" sldId="271"/>
        </pc:sldMkLst>
        <pc:spChg chg="mod">
          <ac:chgData name="Rachel Johnson" userId="6543a567-5d25-46af-b65e-6e8a26f7346b" providerId="ADAL" clId="{34B7A32C-A69E-5D85-8935-8C05DC956557}" dt="2026-02-11T13:55:31.426" v="13070" actId="1076"/>
          <ac:spMkLst>
            <pc:docMk/>
            <pc:sldMk cId="4294374396" sldId="271"/>
            <ac:spMk id="2" creationId="{9F0FDEBF-844F-246B-4380-3BF17E6767E5}"/>
          </ac:spMkLst>
        </pc:spChg>
      </pc:sldChg>
      <pc:sldChg chg="addSp delSp modSp new del mod modNotesTx">
        <pc:chgData name="Rachel Johnson" userId="6543a567-5d25-46af-b65e-6e8a26f7346b" providerId="ADAL" clId="{34B7A32C-A69E-5D85-8935-8C05DC956557}" dt="2026-02-11T13:52:54.191" v="12741" actId="2696"/>
        <pc:sldMkLst>
          <pc:docMk/>
          <pc:sldMk cId="57646254" sldId="272"/>
        </pc:sldMkLst>
      </pc:sldChg>
      <pc:sldChg chg="delSp modSp new mod">
        <pc:chgData name="Rachel Johnson" userId="6543a567-5d25-46af-b65e-6e8a26f7346b" providerId="ADAL" clId="{34B7A32C-A69E-5D85-8935-8C05DC956557}" dt="2026-02-11T14:04:44.727" v="13419" actId="122"/>
        <pc:sldMkLst>
          <pc:docMk/>
          <pc:sldMk cId="3221341447" sldId="272"/>
        </pc:sldMkLst>
        <pc:spChg chg="mod">
          <ac:chgData name="Rachel Johnson" userId="6543a567-5d25-46af-b65e-6e8a26f7346b" providerId="ADAL" clId="{34B7A32C-A69E-5D85-8935-8C05DC956557}" dt="2026-02-11T14:03:35.970" v="13322" actId="20577"/>
          <ac:spMkLst>
            <pc:docMk/>
            <pc:sldMk cId="3221341447" sldId="272"/>
            <ac:spMk id="2" creationId="{8113E9E0-5894-CD48-3C3E-B4344E90CD63}"/>
          </ac:spMkLst>
        </pc:spChg>
        <pc:spChg chg="mod">
          <ac:chgData name="Rachel Johnson" userId="6543a567-5d25-46af-b65e-6e8a26f7346b" providerId="ADAL" clId="{34B7A32C-A69E-5D85-8935-8C05DC956557}" dt="2026-02-11T14:04:44.727" v="13419" actId="122"/>
          <ac:spMkLst>
            <pc:docMk/>
            <pc:sldMk cId="3221341447" sldId="272"/>
            <ac:spMk id="3" creationId="{53137F8D-380E-CB35-1F12-11ED9298CE3F}"/>
          </ac:spMkLst>
        </pc:spChg>
        <pc:spChg chg="del mod">
          <ac:chgData name="Rachel Johnson" userId="6543a567-5d25-46af-b65e-6e8a26f7346b" providerId="ADAL" clId="{34B7A32C-A69E-5D85-8935-8C05DC956557}" dt="2026-02-11T14:04:38.151" v="13415" actId="478"/>
          <ac:spMkLst>
            <pc:docMk/>
            <pc:sldMk cId="3221341447" sldId="272"/>
            <ac:spMk id="4" creationId="{9BAC5FA6-8BB8-CED7-04D9-233654AC27F2}"/>
          </ac:spMkLst>
        </pc:spChg>
      </pc:sldChg>
      <pc:sldChg chg="modSp new mod">
        <pc:chgData name="Rachel Johnson" userId="6543a567-5d25-46af-b65e-6e8a26f7346b" providerId="ADAL" clId="{34B7A32C-A69E-5D85-8935-8C05DC956557}" dt="2026-02-11T14:06:01.475" v="13522" actId="1076"/>
        <pc:sldMkLst>
          <pc:docMk/>
          <pc:sldMk cId="2193972135" sldId="273"/>
        </pc:sldMkLst>
        <pc:spChg chg="mod">
          <ac:chgData name="Rachel Johnson" userId="6543a567-5d25-46af-b65e-6e8a26f7346b" providerId="ADAL" clId="{34B7A32C-A69E-5D85-8935-8C05DC956557}" dt="2026-02-11T14:06:01.475" v="13522" actId="1076"/>
          <ac:spMkLst>
            <pc:docMk/>
            <pc:sldMk cId="2193972135" sldId="273"/>
            <ac:spMk id="2" creationId="{E7B2AA66-43F4-DA4C-FD08-2DFD42C20A30}"/>
          </ac:spMkLst>
        </pc:spChg>
      </pc:sldChg>
      <pc:sldChg chg="addSp delSp modSp new del mod modNotesTx">
        <pc:chgData name="Rachel Johnson" userId="6543a567-5d25-46af-b65e-6e8a26f7346b" providerId="ADAL" clId="{34B7A32C-A69E-5D85-8935-8C05DC956557}" dt="2026-02-11T13:52:54.329" v="12742" actId="2696"/>
        <pc:sldMkLst>
          <pc:docMk/>
          <pc:sldMk cId="3483520624" sldId="273"/>
        </pc:sldMkLst>
      </pc:sldChg>
      <pc:sldChg chg="delSp modSp new del mod">
        <pc:chgData name="Rachel Johnson" userId="6543a567-5d25-46af-b65e-6e8a26f7346b" providerId="ADAL" clId="{34B7A32C-A69E-5D85-8935-8C05DC956557}" dt="2026-02-11T13:52:54.640" v="12744" actId="2696"/>
        <pc:sldMkLst>
          <pc:docMk/>
          <pc:sldMk cId="896585700" sldId="274"/>
        </pc:sldMkLst>
      </pc:sldChg>
      <pc:sldChg chg="delSp modSp new mod modNotesTx">
        <pc:chgData name="Rachel Johnson" userId="6543a567-5d25-46af-b65e-6e8a26f7346b" providerId="ADAL" clId="{34B7A32C-A69E-5D85-8935-8C05DC956557}" dt="2026-02-11T14:07:24.611" v="13543" actId="20577"/>
        <pc:sldMkLst>
          <pc:docMk/>
          <pc:sldMk cId="4282973449" sldId="274"/>
        </pc:sldMkLst>
        <pc:spChg chg="del">
          <ac:chgData name="Rachel Johnson" userId="6543a567-5d25-46af-b65e-6e8a26f7346b" providerId="ADAL" clId="{34B7A32C-A69E-5D85-8935-8C05DC956557}" dt="2026-02-11T14:06:23.377" v="13524" actId="478"/>
          <ac:spMkLst>
            <pc:docMk/>
            <pc:sldMk cId="4282973449" sldId="274"/>
            <ac:spMk id="2" creationId="{4DD026E2-F719-434D-7743-FD7C093E3144}"/>
          </ac:spMkLst>
        </pc:spChg>
        <pc:spChg chg="del">
          <ac:chgData name="Rachel Johnson" userId="6543a567-5d25-46af-b65e-6e8a26f7346b" providerId="ADAL" clId="{34B7A32C-A69E-5D85-8935-8C05DC956557}" dt="2026-02-11T14:06:25.314" v="13525" actId="478"/>
          <ac:spMkLst>
            <pc:docMk/>
            <pc:sldMk cId="4282973449" sldId="274"/>
            <ac:spMk id="3" creationId="{3C78F960-5BD1-404B-375D-6DF9473D3F6A}"/>
          </ac:spMkLst>
        </pc:spChg>
        <pc:spChg chg="mod">
          <ac:chgData name="Rachel Johnson" userId="6543a567-5d25-46af-b65e-6e8a26f7346b" providerId="ADAL" clId="{34B7A32C-A69E-5D85-8935-8C05DC956557}" dt="2026-02-11T14:06:50.707" v="13538" actId="20577"/>
          <ac:spMkLst>
            <pc:docMk/>
            <pc:sldMk cId="4282973449" sldId="274"/>
            <ac:spMk id="4" creationId="{B08DD8E4-1CF8-9208-46E0-8B955BACF73B}"/>
          </ac:spMkLst>
        </pc:spChg>
      </pc:sldChg>
      <pc:sldChg chg="delSp modSp new mod modNotesTx">
        <pc:chgData name="Rachel Johnson" userId="6543a567-5d25-46af-b65e-6e8a26f7346b" providerId="ADAL" clId="{34B7A32C-A69E-5D85-8935-8C05DC956557}" dt="2026-02-11T14:39:18.493" v="16594" actId="20577"/>
        <pc:sldMkLst>
          <pc:docMk/>
          <pc:sldMk cId="233684171" sldId="275"/>
        </pc:sldMkLst>
        <pc:spChg chg="del">
          <ac:chgData name="Rachel Johnson" userId="6543a567-5d25-46af-b65e-6e8a26f7346b" providerId="ADAL" clId="{34B7A32C-A69E-5D85-8935-8C05DC956557}" dt="2026-02-11T14:38:30.583" v="16527" actId="478"/>
          <ac:spMkLst>
            <pc:docMk/>
            <pc:sldMk cId="233684171" sldId="275"/>
            <ac:spMk id="2" creationId="{E91BF3D8-338F-A9C9-D221-6BE55D692831}"/>
          </ac:spMkLst>
        </pc:spChg>
        <pc:spChg chg="mod">
          <ac:chgData name="Rachel Johnson" userId="6543a567-5d25-46af-b65e-6e8a26f7346b" providerId="ADAL" clId="{34B7A32C-A69E-5D85-8935-8C05DC956557}" dt="2026-02-11T14:39:01.761" v="16533" actId="313"/>
          <ac:spMkLst>
            <pc:docMk/>
            <pc:sldMk cId="233684171" sldId="275"/>
            <ac:spMk id="3" creationId="{5CD237FE-723C-17CF-0099-9954B63B61AC}"/>
          </ac:spMkLst>
        </pc:spChg>
        <pc:spChg chg="del mod">
          <ac:chgData name="Rachel Johnson" userId="6543a567-5d25-46af-b65e-6e8a26f7346b" providerId="ADAL" clId="{34B7A32C-A69E-5D85-8935-8C05DC956557}" dt="2026-02-11T14:38:37.466" v="16529" actId="478"/>
          <ac:spMkLst>
            <pc:docMk/>
            <pc:sldMk cId="233684171" sldId="275"/>
            <ac:spMk id="4" creationId="{0987F403-8DD6-8488-7747-E7B8A6CF4229}"/>
          </ac:spMkLst>
        </pc:spChg>
      </pc:sldChg>
      <pc:sldChg chg="addSp delSp modSp new del mod modNotesTx">
        <pc:chgData name="Rachel Johnson" userId="6543a567-5d25-46af-b65e-6e8a26f7346b" providerId="ADAL" clId="{34B7A32C-A69E-5D85-8935-8C05DC956557}" dt="2026-02-11T13:52:54.858" v="12745" actId="2696"/>
        <pc:sldMkLst>
          <pc:docMk/>
          <pc:sldMk cId="361407829" sldId="275"/>
        </pc:sldMkLst>
      </pc:sldChg>
      <pc:sldChg chg="modSp new mod modNotesTx">
        <pc:chgData name="Rachel Johnson" userId="6543a567-5d25-46af-b65e-6e8a26f7346b" providerId="ADAL" clId="{34B7A32C-A69E-5D85-8935-8C05DC956557}" dt="2026-02-11T14:33:27.581" v="16145" actId="20577"/>
        <pc:sldMkLst>
          <pc:docMk/>
          <pc:sldMk cId="1046593855" sldId="276"/>
        </pc:sldMkLst>
        <pc:spChg chg="mod">
          <ac:chgData name="Rachel Johnson" userId="6543a567-5d25-46af-b65e-6e8a26f7346b" providerId="ADAL" clId="{34B7A32C-A69E-5D85-8935-8C05DC956557}" dt="2026-02-11T14:33:27.581" v="16145" actId="20577"/>
          <ac:spMkLst>
            <pc:docMk/>
            <pc:sldMk cId="1046593855" sldId="276"/>
            <ac:spMk id="2" creationId="{044ABA99-8CE2-B0FC-21F4-CC735DB6EB23}"/>
          </ac:spMkLst>
        </pc:spChg>
      </pc:sldChg>
      <pc:sldChg chg="delSp modSp new del mod">
        <pc:chgData name="Rachel Johnson" userId="6543a567-5d25-46af-b65e-6e8a26f7346b" providerId="ADAL" clId="{34B7A32C-A69E-5D85-8935-8C05DC956557}" dt="2026-02-11T13:52:54.502" v="12743" actId="2696"/>
        <pc:sldMkLst>
          <pc:docMk/>
          <pc:sldMk cId="3788818843" sldId="276"/>
        </pc:sldMkLst>
      </pc:sldChg>
      <pc:sldChg chg="addSp delSp modSp new del mod">
        <pc:chgData name="Rachel Johnson" userId="6543a567-5d25-46af-b65e-6e8a26f7346b" providerId="ADAL" clId="{34B7A32C-A69E-5D85-8935-8C05DC956557}" dt="2026-02-11T13:52:56.091" v="12749" actId="2696"/>
        <pc:sldMkLst>
          <pc:docMk/>
          <pc:sldMk cId="166423443" sldId="277"/>
        </pc:sldMkLst>
      </pc:sldChg>
      <pc:sldChg chg="modSp new mod">
        <pc:chgData name="Rachel Johnson" userId="6543a567-5d25-46af-b65e-6e8a26f7346b" providerId="ADAL" clId="{34B7A32C-A69E-5D85-8935-8C05DC956557}" dt="2026-02-11T14:15:21.037" v="14016" actId="20577"/>
        <pc:sldMkLst>
          <pc:docMk/>
          <pc:sldMk cId="1351253729" sldId="277"/>
        </pc:sldMkLst>
        <pc:spChg chg="mod">
          <ac:chgData name="Rachel Johnson" userId="6543a567-5d25-46af-b65e-6e8a26f7346b" providerId="ADAL" clId="{34B7A32C-A69E-5D85-8935-8C05DC956557}" dt="2026-02-11T14:13:34.544" v="13648" actId="20577"/>
          <ac:spMkLst>
            <pc:docMk/>
            <pc:sldMk cId="1351253729" sldId="277"/>
            <ac:spMk id="2" creationId="{96C95719-940E-C169-6001-0D0491F70550}"/>
          </ac:spMkLst>
        </pc:spChg>
        <pc:spChg chg="mod">
          <ac:chgData name="Rachel Johnson" userId="6543a567-5d25-46af-b65e-6e8a26f7346b" providerId="ADAL" clId="{34B7A32C-A69E-5D85-8935-8C05DC956557}" dt="2026-02-11T14:14:39.852" v="13834" actId="20577"/>
          <ac:spMkLst>
            <pc:docMk/>
            <pc:sldMk cId="1351253729" sldId="277"/>
            <ac:spMk id="3" creationId="{82FB1EED-3488-4857-8C52-27EC909F1EE7}"/>
          </ac:spMkLst>
        </pc:spChg>
        <pc:spChg chg="mod">
          <ac:chgData name="Rachel Johnson" userId="6543a567-5d25-46af-b65e-6e8a26f7346b" providerId="ADAL" clId="{34B7A32C-A69E-5D85-8935-8C05DC956557}" dt="2026-02-11T14:15:21.037" v="14016" actId="20577"/>
          <ac:spMkLst>
            <pc:docMk/>
            <pc:sldMk cId="1351253729" sldId="277"/>
            <ac:spMk id="4" creationId="{D799CE27-597C-528D-2DBF-CDB51D00D7A3}"/>
          </ac:spMkLst>
        </pc:spChg>
      </pc:sldChg>
      <pc:sldChg chg="modSp new del mod modNotesTx">
        <pc:chgData name="Rachel Johnson" userId="6543a567-5d25-46af-b65e-6e8a26f7346b" providerId="ADAL" clId="{34B7A32C-A69E-5D85-8935-8C05DC956557}" dt="2026-02-11T13:52:54.961" v="12746" actId="2696"/>
        <pc:sldMkLst>
          <pc:docMk/>
          <pc:sldMk cId="214581940" sldId="278"/>
        </pc:sldMkLst>
      </pc:sldChg>
      <pc:sldChg chg="modSp new mod modNotesTx">
        <pc:chgData name="Rachel Johnson" userId="6543a567-5d25-46af-b65e-6e8a26f7346b" providerId="ADAL" clId="{34B7A32C-A69E-5D85-8935-8C05DC956557}" dt="2026-02-11T14:36:46.177" v="16405" actId="403"/>
        <pc:sldMkLst>
          <pc:docMk/>
          <pc:sldMk cId="1898753893" sldId="278"/>
        </pc:sldMkLst>
        <pc:spChg chg="mod">
          <ac:chgData name="Rachel Johnson" userId="6543a567-5d25-46af-b65e-6e8a26f7346b" providerId="ADAL" clId="{34B7A32C-A69E-5D85-8935-8C05DC956557}" dt="2026-02-11T14:17:08.459" v="14032" actId="20577"/>
          <ac:spMkLst>
            <pc:docMk/>
            <pc:sldMk cId="1898753893" sldId="278"/>
            <ac:spMk id="2" creationId="{B758D8F0-63D1-79D4-AB9D-733176F311D5}"/>
          </ac:spMkLst>
        </pc:spChg>
        <pc:spChg chg="mod">
          <ac:chgData name="Rachel Johnson" userId="6543a567-5d25-46af-b65e-6e8a26f7346b" providerId="ADAL" clId="{34B7A32C-A69E-5D85-8935-8C05DC956557}" dt="2026-02-11T14:17:49.021" v="14099" actId="20577"/>
          <ac:spMkLst>
            <pc:docMk/>
            <pc:sldMk cId="1898753893" sldId="278"/>
            <ac:spMk id="3" creationId="{733E1030-A015-821F-7D81-A49263E3F149}"/>
          </ac:spMkLst>
        </pc:spChg>
        <pc:spChg chg="mod">
          <ac:chgData name="Rachel Johnson" userId="6543a567-5d25-46af-b65e-6e8a26f7346b" providerId="ADAL" clId="{34B7A32C-A69E-5D85-8935-8C05DC956557}" dt="2026-02-11T14:36:46.177" v="16405" actId="403"/>
          <ac:spMkLst>
            <pc:docMk/>
            <pc:sldMk cId="1898753893" sldId="278"/>
            <ac:spMk id="4" creationId="{D5AA0F30-9995-CD25-CD6D-A5A81D0EEFF0}"/>
          </ac:spMkLst>
        </pc:spChg>
      </pc:sldChg>
      <pc:sldChg chg="modSp new mod">
        <pc:chgData name="Rachel Johnson" userId="6543a567-5d25-46af-b65e-6e8a26f7346b" providerId="ADAL" clId="{34B7A32C-A69E-5D85-8935-8C05DC956557}" dt="2026-02-11T14:37:00.865" v="16406" actId="403"/>
        <pc:sldMkLst>
          <pc:docMk/>
          <pc:sldMk cId="230079527" sldId="279"/>
        </pc:sldMkLst>
        <pc:spChg chg="mod">
          <ac:chgData name="Rachel Johnson" userId="6543a567-5d25-46af-b65e-6e8a26f7346b" providerId="ADAL" clId="{34B7A32C-A69E-5D85-8935-8C05DC956557}" dt="2026-02-11T14:19:32.296" v="14398" actId="20577"/>
          <ac:spMkLst>
            <pc:docMk/>
            <pc:sldMk cId="230079527" sldId="279"/>
            <ac:spMk id="2" creationId="{165A60FE-6CE4-7F5D-7CE5-B657AAA436B2}"/>
          </ac:spMkLst>
        </pc:spChg>
        <pc:spChg chg="mod">
          <ac:chgData name="Rachel Johnson" userId="6543a567-5d25-46af-b65e-6e8a26f7346b" providerId="ADAL" clId="{34B7A32C-A69E-5D85-8935-8C05DC956557}" dt="2026-02-11T14:20:07.127" v="14523" actId="14100"/>
          <ac:spMkLst>
            <pc:docMk/>
            <pc:sldMk cId="230079527" sldId="279"/>
            <ac:spMk id="3" creationId="{16063061-E285-A866-0944-BD833FFC7295}"/>
          </ac:spMkLst>
        </pc:spChg>
        <pc:spChg chg="mod">
          <ac:chgData name="Rachel Johnson" userId="6543a567-5d25-46af-b65e-6e8a26f7346b" providerId="ADAL" clId="{34B7A32C-A69E-5D85-8935-8C05DC956557}" dt="2026-02-11T14:37:00.865" v="16406" actId="403"/>
          <ac:spMkLst>
            <pc:docMk/>
            <pc:sldMk cId="230079527" sldId="279"/>
            <ac:spMk id="4" creationId="{527FEA8F-DC53-486D-891E-BF4B1BB8214D}"/>
          </ac:spMkLst>
        </pc:spChg>
      </pc:sldChg>
      <pc:sldChg chg="modSp new del mod modNotesTx">
        <pc:chgData name="Rachel Johnson" userId="6543a567-5d25-46af-b65e-6e8a26f7346b" providerId="ADAL" clId="{34B7A32C-A69E-5D85-8935-8C05DC956557}" dt="2026-02-11T13:52:55.723" v="12747" actId="2696"/>
        <pc:sldMkLst>
          <pc:docMk/>
          <pc:sldMk cId="3251450145" sldId="279"/>
        </pc:sldMkLst>
      </pc:sldChg>
      <pc:sldChg chg="modSp new del mod modNotesTx">
        <pc:chgData name="Rachel Johnson" userId="6543a567-5d25-46af-b65e-6e8a26f7346b" providerId="ADAL" clId="{34B7A32C-A69E-5D85-8935-8C05DC956557}" dt="2026-02-11T13:52:55.890" v="12748" actId="2696"/>
        <pc:sldMkLst>
          <pc:docMk/>
          <pc:sldMk cId="43140250" sldId="280"/>
        </pc:sldMkLst>
      </pc:sldChg>
      <pc:sldChg chg="modSp new mod">
        <pc:chgData name="Rachel Johnson" userId="6543a567-5d25-46af-b65e-6e8a26f7346b" providerId="ADAL" clId="{34B7A32C-A69E-5D85-8935-8C05DC956557}" dt="2026-02-11T14:37:04.747" v="16407" actId="403"/>
        <pc:sldMkLst>
          <pc:docMk/>
          <pc:sldMk cId="1199301762" sldId="280"/>
        </pc:sldMkLst>
        <pc:spChg chg="mod">
          <ac:chgData name="Rachel Johnson" userId="6543a567-5d25-46af-b65e-6e8a26f7346b" providerId="ADAL" clId="{34B7A32C-A69E-5D85-8935-8C05DC956557}" dt="2026-02-11T14:21:49.983" v="14779" actId="20577"/>
          <ac:spMkLst>
            <pc:docMk/>
            <pc:sldMk cId="1199301762" sldId="280"/>
            <ac:spMk id="2" creationId="{7186BA3F-3D4B-EB75-CD50-5FDEE54A0AF6}"/>
          </ac:spMkLst>
        </pc:spChg>
        <pc:spChg chg="mod">
          <ac:chgData name="Rachel Johnson" userId="6543a567-5d25-46af-b65e-6e8a26f7346b" providerId="ADAL" clId="{34B7A32C-A69E-5D85-8935-8C05DC956557}" dt="2026-02-11T14:22:17.740" v="14869" actId="20577"/>
          <ac:spMkLst>
            <pc:docMk/>
            <pc:sldMk cId="1199301762" sldId="280"/>
            <ac:spMk id="3" creationId="{5EF748EA-956F-8A18-EC06-5678ACD3CC3C}"/>
          </ac:spMkLst>
        </pc:spChg>
        <pc:spChg chg="mod">
          <ac:chgData name="Rachel Johnson" userId="6543a567-5d25-46af-b65e-6e8a26f7346b" providerId="ADAL" clId="{34B7A32C-A69E-5D85-8935-8C05DC956557}" dt="2026-02-11T14:37:04.747" v="16407" actId="403"/>
          <ac:spMkLst>
            <pc:docMk/>
            <pc:sldMk cId="1199301762" sldId="280"/>
            <ac:spMk id="4" creationId="{DA99B1E0-B779-44BF-1397-678B39F60F7B}"/>
          </ac:spMkLst>
        </pc:spChg>
      </pc:sldChg>
      <pc:sldChg chg="modSp new del mod">
        <pc:chgData name="Rachel Johnson" userId="6543a567-5d25-46af-b65e-6e8a26f7346b" providerId="ADAL" clId="{34B7A32C-A69E-5D85-8935-8C05DC956557}" dt="2026-02-11T13:52:57.036" v="12750" actId="2696"/>
        <pc:sldMkLst>
          <pc:docMk/>
          <pc:sldMk cId="130841282" sldId="281"/>
        </pc:sldMkLst>
      </pc:sldChg>
      <pc:sldChg chg="modSp new mod">
        <pc:chgData name="Rachel Johnson" userId="6543a567-5d25-46af-b65e-6e8a26f7346b" providerId="ADAL" clId="{34B7A32C-A69E-5D85-8935-8C05DC956557}" dt="2026-02-11T14:37:07.632" v="16408" actId="403"/>
        <pc:sldMkLst>
          <pc:docMk/>
          <pc:sldMk cId="4133756495" sldId="281"/>
        </pc:sldMkLst>
        <pc:spChg chg="mod">
          <ac:chgData name="Rachel Johnson" userId="6543a567-5d25-46af-b65e-6e8a26f7346b" providerId="ADAL" clId="{34B7A32C-A69E-5D85-8935-8C05DC956557}" dt="2026-02-11T14:24:14.314" v="15184" actId="20577"/>
          <ac:spMkLst>
            <pc:docMk/>
            <pc:sldMk cId="4133756495" sldId="281"/>
            <ac:spMk id="2" creationId="{977521D7-0B2D-2895-1025-9EDA600771D6}"/>
          </ac:spMkLst>
        </pc:spChg>
        <pc:spChg chg="mod">
          <ac:chgData name="Rachel Johnson" userId="6543a567-5d25-46af-b65e-6e8a26f7346b" providerId="ADAL" clId="{34B7A32C-A69E-5D85-8935-8C05DC956557}" dt="2026-02-11T14:24:40.599" v="15318" actId="20577"/>
          <ac:spMkLst>
            <pc:docMk/>
            <pc:sldMk cId="4133756495" sldId="281"/>
            <ac:spMk id="3" creationId="{49FB9A98-1E6F-0657-6770-B02A14DED96B}"/>
          </ac:spMkLst>
        </pc:spChg>
        <pc:spChg chg="mod">
          <ac:chgData name="Rachel Johnson" userId="6543a567-5d25-46af-b65e-6e8a26f7346b" providerId="ADAL" clId="{34B7A32C-A69E-5D85-8935-8C05DC956557}" dt="2026-02-11T14:37:07.632" v="16408" actId="403"/>
          <ac:spMkLst>
            <pc:docMk/>
            <pc:sldMk cId="4133756495" sldId="281"/>
            <ac:spMk id="4" creationId="{E066F1B8-85AC-EB30-8F25-EABE68AD4C89}"/>
          </ac:spMkLst>
        </pc:spChg>
      </pc:sldChg>
      <pc:sldChg chg="modSp new mod">
        <pc:chgData name="Rachel Johnson" userId="6543a567-5d25-46af-b65e-6e8a26f7346b" providerId="ADAL" clId="{34B7A32C-A69E-5D85-8935-8C05DC956557}" dt="2026-02-11T14:27:22.191" v="15578" actId="1076"/>
        <pc:sldMkLst>
          <pc:docMk/>
          <pc:sldMk cId="416245472" sldId="282"/>
        </pc:sldMkLst>
        <pc:spChg chg="mod">
          <ac:chgData name="Rachel Johnson" userId="6543a567-5d25-46af-b65e-6e8a26f7346b" providerId="ADAL" clId="{34B7A32C-A69E-5D85-8935-8C05DC956557}" dt="2026-02-11T14:27:22.191" v="15578" actId="1076"/>
          <ac:spMkLst>
            <pc:docMk/>
            <pc:sldMk cId="416245472" sldId="282"/>
            <ac:spMk id="2" creationId="{F45EDA09-D6E7-E59D-5529-FDC6C6B4BEA0}"/>
          </ac:spMkLst>
        </pc:spChg>
      </pc:sldChg>
      <pc:sldChg chg="addSp delSp modSp new mod modNotesTx">
        <pc:chgData name="Rachel Johnson" userId="6543a567-5d25-46af-b65e-6e8a26f7346b" providerId="ADAL" clId="{34B7A32C-A69E-5D85-8935-8C05DC956557}" dt="2026-02-11T14:34:14.922" v="16316" actId="20577"/>
        <pc:sldMkLst>
          <pc:docMk/>
          <pc:sldMk cId="473033813" sldId="283"/>
        </pc:sldMkLst>
        <pc:spChg chg="mod">
          <ac:chgData name="Rachel Johnson" userId="6543a567-5d25-46af-b65e-6e8a26f7346b" providerId="ADAL" clId="{34B7A32C-A69E-5D85-8935-8C05DC956557}" dt="2026-02-11T14:29:36.407" v="15651" actId="14100"/>
          <ac:spMkLst>
            <pc:docMk/>
            <pc:sldMk cId="473033813" sldId="283"/>
            <ac:spMk id="2" creationId="{005B368B-9EB4-39B4-7D7B-E9F9BED911B3}"/>
          </ac:spMkLst>
        </pc:spChg>
        <pc:spChg chg="del mod">
          <ac:chgData name="Rachel Johnson" userId="6543a567-5d25-46af-b65e-6e8a26f7346b" providerId="ADAL" clId="{34B7A32C-A69E-5D85-8935-8C05DC956557}" dt="2026-02-11T14:29:58.110" v="15658" actId="478"/>
          <ac:spMkLst>
            <pc:docMk/>
            <pc:sldMk cId="473033813" sldId="283"/>
            <ac:spMk id="3" creationId="{444F53D2-B5D1-278C-4792-49D2023F9932}"/>
          </ac:spMkLst>
        </pc:spChg>
        <pc:spChg chg="mod">
          <ac:chgData name="Rachel Johnson" userId="6543a567-5d25-46af-b65e-6e8a26f7346b" providerId="ADAL" clId="{34B7A32C-A69E-5D85-8935-8C05DC956557}" dt="2026-02-11T14:33:52.119" v="16181" actId="20577"/>
          <ac:spMkLst>
            <pc:docMk/>
            <pc:sldMk cId="473033813" sldId="283"/>
            <ac:spMk id="4" creationId="{534E6D7D-E492-D429-3A3F-6E94A3ACE0CC}"/>
          </ac:spMkLst>
        </pc:spChg>
        <pc:picChg chg="add mod">
          <ac:chgData name="Rachel Johnson" userId="6543a567-5d25-46af-b65e-6e8a26f7346b" providerId="ADAL" clId="{34B7A32C-A69E-5D85-8935-8C05DC956557}" dt="2026-02-11T14:29:55.457" v="15657" actId="1076"/>
          <ac:picMkLst>
            <pc:docMk/>
            <pc:sldMk cId="473033813" sldId="283"/>
            <ac:picMk id="1026" creationId="{E0FD994C-5E66-5FED-ABD9-138E229EABC9}"/>
          </ac:picMkLst>
        </pc:picChg>
      </pc:sldChg>
      <pc:sldChg chg="addSp delSp modSp add mod modNotesTx">
        <pc:chgData name="Rachel Johnson" userId="6543a567-5d25-46af-b65e-6e8a26f7346b" providerId="ADAL" clId="{34B7A32C-A69E-5D85-8935-8C05DC956557}" dt="2026-02-11T14:38:05.842" v="16525" actId="1076"/>
        <pc:sldMkLst>
          <pc:docMk/>
          <pc:sldMk cId="113755512" sldId="284"/>
        </pc:sldMkLst>
        <pc:spChg chg="mod">
          <ac:chgData name="Rachel Johnson" userId="6543a567-5d25-46af-b65e-6e8a26f7346b" providerId="ADAL" clId="{34B7A32C-A69E-5D85-8935-8C05DC956557}" dt="2026-02-11T14:34:29.559" v="16337" actId="20577"/>
          <ac:spMkLst>
            <pc:docMk/>
            <pc:sldMk cId="113755512" sldId="284"/>
            <ac:spMk id="2" creationId="{92673319-5A96-0675-CD85-A53576F9CF39}"/>
          </ac:spMkLst>
        </pc:spChg>
        <pc:spChg chg="mod">
          <ac:chgData name="Rachel Johnson" userId="6543a567-5d25-46af-b65e-6e8a26f7346b" providerId="ADAL" clId="{34B7A32C-A69E-5D85-8935-8C05DC956557}" dt="2026-02-11T14:38:05.842" v="16525" actId="1076"/>
          <ac:spMkLst>
            <pc:docMk/>
            <pc:sldMk cId="113755512" sldId="284"/>
            <ac:spMk id="4" creationId="{58395D10-107F-45B6-A6D2-43EC93F63E28}"/>
          </ac:spMkLst>
        </pc:spChg>
        <pc:picChg chg="del">
          <ac:chgData name="Rachel Johnson" userId="6543a567-5d25-46af-b65e-6e8a26f7346b" providerId="ADAL" clId="{34B7A32C-A69E-5D85-8935-8C05DC956557}" dt="2026-02-11T14:36:05.745" v="16338" actId="478"/>
          <ac:picMkLst>
            <pc:docMk/>
            <pc:sldMk cId="113755512" sldId="284"/>
            <ac:picMk id="1026" creationId="{EC55C495-EC18-D925-1B04-0D532D966188}"/>
          </ac:picMkLst>
        </pc:picChg>
        <pc:picChg chg="add mod">
          <ac:chgData name="Rachel Johnson" userId="6543a567-5d25-46af-b65e-6e8a26f7346b" providerId="ADAL" clId="{34B7A32C-A69E-5D85-8935-8C05DC956557}" dt="2026-02-11T14:36:14.257" v="16344" actId="1076"/>
          <ac:picMkLst>
            <pc:docMk/>
            <pc:sldMk cId="113755512" sldId="284"/>
            <ac:picMk id="2050" creationId="{0C74FD4C-6F97-EF88-87E0-093317ED7D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CDFBF-29BD-4544-AAAF-6467B994E819}" type="datetimeFigureOut">
              <a:rPr lang="en-US" smtClean="0"/>
              <a:t>2/14/2026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87FD-1CC8-B448-B551-EC6D893A41A7}" type="slidenum">
              <a:rPr lang="en-US" smtClean="0"/>
              <a:t>‹#›</a:t>
            </a:fld>
            <a:endParaRPr lang="en-US" dirty="0"/>
          </a:p>
        </p:txBody>
      </p:sp>
    </p:spTree>
    <p:extLst>
      <p:ext uri="{BB962C8B-B14F-4D97-AF65-F5344CB8AC3E}">
        <p14:creationId xmlns:p14="http://schemas.microsoft.com/office/powerpoint/2010/main" val="201314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a:t>
            </a:fld>
            <a:endParaRPr lang="en-US" dirty="0"/>
          </a:p>
        </p:txBody>
      </p:sp>
    </p:spTree>
    <p:extLst>
      <p:ext uri="{BB962C8B-B14F-4D97-AF65-F5344CB8AC3E}">
        <p14:creationId xmlns:p14="http://schemas.microsoft.com/office/powerpoint/2010/main" val="367846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Performing authenticity.</a:t>
            </a:r>
            <a:r>
              <a:rPr lang="en-GB" sz="1200" b="0" i="0" kern="1200" dirty="0">
                <a:solidFill>
                  <a:schemeClr val="tx1"/>
                </a:solidFill>
                <a:effectLst/>
                <a:latin typeface="+mn-lt"/>
                <a:ea typeface="+mn-ea"/>
                <a:cs typeface="+mn-cs"/>
              </a:rPr>
              <a:t> This is when people adjust the ‘performance’ to appear ‘real’ and ‘relatable’. This is a popular technique at election time when we see people visiting McDonalds, or saying they worked there, kissing babies, eating bacon sandwiches or nipping into Greggs. Sometimes these shows of ‘authenticity’ don’t help the person at all, often ending up as pictures in the press with unfortunate headlines. If we see these displays but do not believe them, then we label people ‘fake’. Perhaps the key thing to ask here is, ‘if there were no cameras, no press and no social media, would you still be doing these things or is this an elaborate performance for your own gain?’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10</a:t>
            </a:fld>
            <a:endParaRPr lang="en-US" dirty="0"/>
          </a:p>
        </p:txBody>
      </p:sp>
    </p:spTree>
    <p:extLst>
      <p:ext uri="{BB962C8B-B14F-4D97-AF65-F5344CB8AC3E}">
        <p14:creationId xmlns:p14="http://schemas.microsoft.com/office/powerpoint/2010/main" val="100487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Demasking.</a:t>
            </a:r>
            <a:r>
              <a:rPr lang="en-GB" sz="1200" b="0" i="0" kern="1200" dirty="0">
                <a:solidFill>
                  <a:schemeClr val="tx1"/>
                </a:solidFill>
                <a:effectLst/>
                <a:latin typeface="+mn-lt"/>
                <a:ea typeface="+mn-ea"/>
                <a:cs typeface="+mn-cs"/>
              </a:rPr>
              <a:t> This is when there is an attempt to remove the performer’s mask, displaying either vulnerability or strength. This is where the hypocrisy of humans can be seen. On one hand we say we like vulnerability, indeed demand it because it is authentic, but on the other hand, when someone displays it we sometimes don’t like it at all. Think about the headlines around a politician who is upset in a debate or the comments about the appearance of a Prime Minister who has just given birth or the scrutiny of a Royal who has been forced to announce she was ill. Demasking can also be used to show others that we are an ‘everyday normal person’. This can work well, it helps people see us as human but if too manufactured… or forced… or fake, it can backfire.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11</a:t>
            </a:fld>
            <a:endParaRPr lang="en-US" dirty="0"/>
          </a:p>
        </p:txBody>
      </p:sp>
    </p:spTree>
    <p:extLst>
      <p:ext uri="{BB962C8B-B14F-4D97-AF65-F5344CB8AC3E}">
        <p14:creationId xmlns:p14="http://schemas.microsoft.com/office/powerpoint/2010/main" val="2245971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Breaking from Routine.</a:t>
            </a:r>
            <a:r>
              <a:rPr lang="en-GB" sz="1200" b="0" i="0" kern="1200" dirty="0">
                <a:solidFill>
                  <a:schemeClr val="tx1"/>
                </a:solidFill>
                <a:effectLst/>
                <a:latin typeface="+mn-lt"/>
                <a:ea typeface="+mn-ea"/>
                <a:cs typeface="+mn-cs"/>
              </a:rPr>
              <a:t> People interrupt the flow of time to create minor, substitute ‘pseudo-events’. This can be an event that unites people such as a wedding or a national commemoration. It can also be a moment within a moment, for example when we get a behind the scenes look at people before the main event or capture a conversation with a member of the crowd. Often people go down rabbit holes on social media trying to find these off-script moments. It helps make people ‘real’ to us.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12</a:t>
            </a:fld>
            <a:endParaRPr lang="en-US" dirty="0"/>
          </a:p>
        </p:txBody>
      </p:sp>
    </p:spTree>
    <p:extLst>
      <p:ext uri="{BB962C8B-B14F-4D97-AF65-F5344CB8AC3E}">
        <p14:creationId xmlns:p14="http://schemas.microsoft.com/office/powerpoint/2010/main" val="105965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Restaging or un-staging.</a:t>
            </a:r>
            <a:r>
              <a:rPr lang="en-GB" sz="1200" b="0" i="0" kern="1200" dirty="0">
                <a:solidFill>
                  <a:schemeClr val="tx1"/>
                </a:solidFill>
                <a:effectLst/>
                <a:latin typeface="+mn-lt"/>
                <a:ea typeface="+mn-ea"/>
                <a:cs typeface="+mn-cs"/>
              </a:rPr>
              <a:t> This is when leaders may appear in an unusual place which appears to have no stage. Think a presidential candidate who may serve fries in McDonalds, wear a high vis or answer questions from the roof of a building. It might be a moment when two world leaders are having a ‘casual chat’ as they walk or it might be a leader taking people behind the scenes or releasing a video of those private moments. These moments that are created but appear natural help charm shine through, for good or for ill.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13</a:t>
            </a:fld>
            <a:endParaRPr lang="en-US" dirty="0"/>
          </a:p>
        </p:txBody>
      </p:sp>
    </p:spTree>
    <p:extLst>
      <p:ext uri="{BB962C8B-B14F-4D97-AF65-F5344CB8AC3E}">
        <p14:creationId xmlns:p14="http://schemas.microsoft.com/office/powerpoint/2010/main" val="207986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Equalizing.</a:t>
            </a:r>
            <a:r>
              <a:rPr lang="en-GB" sz="1200" b="0" i="0" kern="1200" dirty="0">
                <a:solidFill>
                  <a:schemeClr val="tx1"/>
                </a:solidFill>
                <a:effectLst/>
                <a:latin typeface="+mn-lt"/>
                <a:ea typeface="+mn-ea"/>
                <a:cs typeface="+mn-cs"/>
              </a:rPr>
              <a:t> This is when people present diverse audiences as a coherent community and bring them together in unity. This can create a ‘them’ and ‘us’ situation in its most negative iteration OR it can be used to empower. At music concerts the kind of equalizing can be euphoric as different people, from different contexts, come together to enjoy the same artists. Equalizing can unite or it can divide depending on the intention of the person deploying the technique.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14</a:t>
            </a:fld>
            <a:endParaRPr lang="en-US" dirty="0"/>
          </a:p>
        </p:txBody>
      </p:sp>
    </p:spTree>
    <p:extLst>
      <p:ext uri="{BB962C8B-B14F-4D97-AF65-F5344CB8AC3E}">
        <p14:creationId xmlns:p14="http://schemas.microsoft.com/office/powerpoint/2010/main" val="249326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it comes to ‘charm’, and people with ‘charm’, we have to apply some discernment. Charm can be a great tool in honest hands when it is about listening to and connecting with others. How can we make sure we are discerning with others and don’t fall into this charm trap ourselves?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15</a:t>
            </a:fld>
            <a:endParaRPr lang="en-US" dirty="0"/>
          </a:p>
        </p:txBody>
      </p:sp>
    </p:spTree>
    <p:extLst>
      <p:ext uri="{BB962C8B-B14F-4D97-AF65-F5344CB8AC3E}">
        <p14:creationId xmlns:p14="http://schemas.microsoft.com/office/powerpoint/2010/main" val="370269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Don’t believe everything you see – pictures are often staged, we show our best selves, we take multiple takes – some of it is people trying to look better than they are and persuade you to believe it.</a:t>
            </a:r>
          </a:p>
          <a:p>
            <a:r>
              <a:rPr lang="en-GB" sz="1200" b="0" i="0" kern="1200" dirty="0">
                <a:solidFill>
                  <a:schemeClr val="tx1"/>
                </a:solidFill>
                <a:effectLst/>
                <a:latin typeface="+mn-lt"/>
                <a:ea typeface="+mn-ea"/>
                <a:cs typeface="+mn-cs"/>
              </a:rPr>
              <a:t>Check out that what you see is real. Do other people know this person? Are they really who they say they are?</a:t>
            </a:r>
          </a:p>
          <a:p>
            <a:r>
              <a:rPr lang="en-GB" sz="1200" b="0" i="0" kern="1200" dirty="0">
                <a:solidFill>
                  <a:schemeClr val="tx1"/>
                </a:solidFill>
                <a:effectLst/>
                <a:latin typeface="+mn-lt"/>
                <a:ea typeface="+mn-ea"/>
                <a:cs typeface="+mn-cs"/>
              </a:rPr>
              <a:t>Check that actions and words match. Anyone can say words, but is there evidence to prove they mean what they say?</a:t>
            </a:r>
          </a:p>
          <a:p>
            <a:endParaRPr lang="en-GB" dirty="0"/>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live in an age where fame and celebrity, stardust and charm are celebrated and prized. And there is a place for charm, life would be dull without it and connection can be formed using it. But let’s also never forget to engage our brains and our discernment so we don’t fall for appearance over reality. </a:t>
            </a:r>
            <a:endParaRPr lang="en-US" b="0" dirty="0"/>
          </a:p>
        </p:txBody>
      </p:sp>
      <p:sp>
        <p:nvSpPr>
          <p:cNvPr id="4" name="Slide Number Placeholder 3"/>
          <p:cNvSpPr>
            <a:spLocks noGrp="1"/>
          </p:cNvSpPr>
          <p:nvPr>
            <p:ph type="sldNum" sz="quarter" idx="5"/>
          </p:nvPr>
        </p:nvSpPr>
        <p:spPr/>
        <p:txBody>
          <a:bodyPr/>
          <a:lstStyle/>
          <a:p>
            <a:fld id="{B98687FD-1CC8-B448-B551-EC6D893A41A7}" type="slidenum">
              <a:rPr lang="en-US" smtClean="0"/>
              <a:t>16</a:t>
            </a:fld>
            <a:endParaRPr lang="en-US" dirty="0"/>
          </a:p>
        </p:txBody>
      </p:sp>
    </p:spTree>
    <p:extLst>
      <p:ext uri="{BB962C8B-B14F-4D97-AF65-F5344CB8AC3E}">
        <p14:creationId xmlns:p14="http://schemas.microsoft.com/office/powerpoint/2010/main" val="228721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BE1C7-F31F-426B-6C2C-3918ED466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AD2EE-257C-25E9-52B2-923B52DD3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B2342-C5AF-F9A8-2A5E-A1ECBF20FAE2}"/>
              </a:ext>
            </a:extLst>
          </p:cNvPr>
          <p:cNvSpPr>
            <a:spLocks noGrp="1"/>
          </p:cNvSpPr>
          <p:nvPr>
            <p:ph type="body" idx="1"/>
          </p:nvPr>
        </p:nvSpPr>
        <p:spPr/>
        <p:txBody>
          <a:bodyPr/>
          <a:lstStyle/>
          <a:p>
            <a:pPr marL="514350" indent="-514350">
              <a:buAutoNum type="arabicParenR"/>
            </a:pPr>
            <a:r>
              <a:rPr lang="en-US" sz="1200" dirty="0"/>
              <a:t>Let people see the real you and connect with others.</a:t>
            </a:r>
          </a:p>
          <a:p>
            <a:pPr marL="514350" indent="-514350">
              <a:buAutoNum type="arabicParenR"/>
            </a:pPr>
            <a:r>
              <a:rPr lang="en-US" sz="1200" dirty="0"/>
              <a:t>Bring different people together for a purpose.</a:t>
            </a:r>
          </a:p>
          <a:p>
            <a:pPr marL="514350" indent="-514350">
              <a:buAutoNum type="arabicParenR"/>
            </a:pPr>
            <a:r>
              <a:rPr lang="en-US" sz="1200" dirty="0"/>
              <a:t>Be polite and friendly, people feel good when you are!</a:t>
            </a:r>
          </a:p>
          <a:p>
            <a:endParaRPr lang="en-US" b="0" dirty="0"/>
          </a:p>
        </p:txBody>
      </p:sp>
      <p:sp>
        <p:nvSpPr>
          <p:cNvPr id="4" name="Slide Number Placeholder 3">
            <a:extLst>
              <a:ext uri="{FF2B5EF4-FFF2-40B4-BE49-F238E27FC236}">
                <a16:creationId xmlns:a16="http://schemas.microsoft.com/office/drawing/2014/main" id="{B4FAB7F2-C5C7-E6F3-352D-31E9F4F588DF}"/>
              </a:ext>
            </a:extLst>
          </p:cNvPr>
          <p:cNvSpPr>
            <a:spLocks noGrp="1"/>
          </p:cNvSpPr>
          <p:nvPr>
            <p:ph type="sldNum" sz="quarter" idx="5"/>
          </p:nvPr>
        </p:nvSpPr>
        <p:spPr/>
        <p:txBody>
          <a:bodyPr/>
          <a:lstStyle/>
          <a:p>
            <a:fld id="{B98687FD-1CC8-B448-B551-EC6D893A41A7}" type="slidenum">
              <a:rPr lang="en-US" smtClean="0"/>
              <a:t>17</a:t>
            </a:fld>
            <a:endParaRPr lang="en-US" dirty="0"/>
          </a:p>
        </p:txBody>
      </p:sp>
    </p:spTree>
    <p:extLst>
      <p:ext uri="{BB962C8B-B14F-4D97-AF65-F5344CB8AC3E}">
        <p14:creationId xmlns:p14="http://schemas.microsoft.com/office/powerpoint/2010/main" val="176841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from Rachel Johnson, PiXL Pearl, Charm episode.</a:t>
            </a:r>
          </a:p>
        </p:txBody>
      </p:sp>
      <p:sp>
        <p:nvSpPr>
          <p:cNvPr id="4" name="Slide Number Placeholder 3"/>
          <p:cNvSpPr>
            <a:spLocks noGrp="1"/>
          </p:cNvSpPr>
          <p:nvPr>
            <p:ph type="sldNum" sz="quarter" idx="5"/>
          </p:nvPr>
        </p:nvSpPr>
        <p:spPr/>
        <p:txBody>
          <a:bodyPr/>
          <a:lstStyle/>
          <a:p>
            <a:fld id="{B98687FD-1CC8-B448-B551-EC6D893A41A7}" type="slidenum">
              <a:rPr lang="en-US" smtClean="0"/>
              <a:t>18</a:t>
            </a:fld>
            <a:endParaRPr lang="en-US" dirty="0"/>
          </a:p>
        </p:txBody>
      </p:sp>
    </p:spTree>
    <p:extLst>
      <p:ext uri="{BB962C8B-B14F-4D97-AF65-F5344CB8AC3E}">
        <p14:creationId xmlns:p14="http://schemas.microsoft.com/office/powerpoint/2010/main" val="383651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2</a:t>
            </a:fld>
            <a:endParaRPr lang="en-US" dirty="0"/>
          </a:p>
        </p:txBody>
      </p:sp>
    </p:spTree>
    <p:extLst>
      <p:ext uri="{BB962C8B-B14F-4D97-AF65-F5344CB8AC3E}">
        <p14:creationId xmlns:p14="http://schemas.microsoft.com/office/powerpoint/2010/main" val="97306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word ‘charm’ has meant slightly different things to different people over the years. Starting out as a ‘magic charm’ or a ‘song’ or ‘enchantment’, the definition then morphed into something different. Between the 15</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and the 17</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century, it came to mean ‘to win over by treating pleasingly, delight’ and then ‘a pleasing quality, irresistible power to please and attract’.  We even have a term for when leaders have to turn on the charm – “the charm offensive”. Charm offensives can be genuine or they can be a vehicle to manipulate. </a:t>
            </a:r>
            <a:endParaRPr lang="en-US" b="0" dirty="0"/>
          </a:p>
        </p:txBody>
      </p:sp>
      <p:sp>
        <p:nvSpPr>
          <p:cNvPr id="4" name="Slide Number Placeholder 3"/>
          <p:cNvSpPr>
            <a:spLocks noGrp="1"/>
          </p:cNvSpPr>
          <p:nvPr>
            <p:ph type="sldNum" sz="quarter" idx="5"/>
          </p:nvPr>
        </p:nvSpPr>
        <p:spPr/>
        <p:txBody>
          <a:bodyPr/>
          <a:lstStyle/>
          <a:p>
            <a:fld id="{B98687FD-1CC8-B448-B551-EC6D893A41A7}" type="slidenum">
              <a:rPr lang="en-US" smtClean="0"/>
              <a:t>3</a:t>
            </a:fld>
            <a:endParaRPr lang="en-US" dirty="0"/>
          </a:p>
        </p:txBody>
      </p:sp>
    </p:spTree>
    <p:extLst>
      <p:ext uri="{BB962C8B-B14F-4D97-AF65-F5344CB8AC3E}">
        <p14:creationId xmlns:p14="http://schemas.microsoft.com/office/powerpoint/2010/main" val="279460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4</a:t>
            </a:fld>
            <a:endParaRPr lang="en-US" dirty="0"/>
          </a:p>
        </p:txBody>
      </p:sp>
    </p:spTree>
    <p:extLst>
      <p:ext uri="{BB962C8B-B14F-4D97-AF65-F5344CB8AC3E}">
        <p14:creationId xmlns:p14="http://schemas.microsoft.com/office/powerpoint/2010/main" val="245171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charm tricks and deceives, the consequences can be huge. </a:t>
            </a:r>
          </a:p>
          <a:p>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In the 1990s, the ENRON Corporation was loved by Wall Street. It was one of the largest energy companies in America and was hailed for its innovative use of technology and was expanding rapidly. An example of the American Dream, soon it turned to a nightmare almost overnight. The share price tumbled and the company had to declare bankruptcy.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Many were left wondering what had happened.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When Enron was investigated, it was clear what had happened. They had crumbled under the weight of their own expansion and had hidden things from investors who had no idea what was happening. But not only that…there was clear evidence of high-risk accounting and auditing processes as well as a cover-up. Public outrage and calls for accountability followed.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The public wanted to know how these executives had got away with it, there was fraud on such a large scale involving so many people. Although complex and multi-faceted, one of the reasons given was the ‘charm’ of Enron’s top executives. They had rubbed shoulders with government, been touted for top jobs, in some cases were charismatic. The charm of some of the individuals masked some of the much deeper issues behind the smiles. The charm that CEO Ken Lay was known for may have contributed to a culture where concerns about the company’s accounting practices were overlooked.  </a:t>
            </a:r>
          </a:p>
          <a:p>
            <a:endParaRPr lang="en-US" dirty="0"/>
          </a:p>
          <a:p>
            <a:r>
              <a:rPr lang="en-US" dirty="0"/>
              <a:t>Screenshot: https://www.bbc.co.uk/news/business-58026162</a:t>
            </a:r>
          </a:p>
        </p:txBody>
      </p:sp>
      <p:sp>
        <p:nvSpPr>
          <p:cNvPr id="4" name="Slide Number Placeholder 3"/>
          <p:cNvSpPr>
            <a:spLocks noGrp="1"/>
          </p:cNvSpPr>
          <p:nvPr>
            <p:ph type="sldNum" sz="quarter" idx="5"/>
          </p:nvPr>
        </p:nvSpPr>
        <p:spPr/>
        <p:txBody>
          <a:bodyPr/>
          <a:lstStyle/>
          <a:p>
            <a:fld id="{B98687FD-1CC8-B448-B551-EC6D893A41A7}" type="slidenum">
              <a:rPr lang="en-US" smtClean="0"/>
              <a:t>5</a:t>
            </a:fld>
            <a:endParaRPr lang="en-US" dirty="0"/>
          </a:p>
        </p:txBody>
      </p:sp>
    </p:spTree>
    <p:extLst>
      <p:ext uri="{BB962C8B-B14F-4D97-AF65-F5344CB8AC3E}">
        <p14:creationId xmlns:p14="http://schemas.microsoft.com/office/powerpoint/2010/main" val="176459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Commentators said that Lay could speak in platitudes and drew people to him. Using his charm, he eventually persuaded them to commit fraud, not for him directly but for Enron. His use of charm created a distraction and a smokescreen, behind which terrible things were happening. In his charm there was manipulation. There is a dark side to charm where it serves the charmer and not the follower, where the line is crossed into bad or unethical behaviour. At times, people can be pulled along with the tide not even realising what is happening, until they see it clearly and then do something about it, as was the case with the whistle-blowers at Enron.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6</a:t>
            </a:fld>
            <a:endParaRPr lang="en-US" dirty="0"/>
          </a:p>
        </p:txBody>
      </p:sp>
    </p:spTree>
    <p:extLst>
      <p:ext uri="{BB962C8B-B14F-4D97-AF65-F5344CB8AC3E}">
        <p14:creationId xmlns:p14="http://schemas.microsoft.com/office/powerpoint/2010/main" val="5352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7</a:t>
            </a:fld>
            <a:endParaRPr lang="en-US" dirty="0"/>
          </a:p>
        </p:txBody>
      </p:sp>
    </p:spTree>
    <p:extLst>
      <p:ext uri="{BB962C8B-B14F-4D97-AF65-F5344CB8AC3E}">
        <p14:creationId xmlns:p14="http://schemas.microsoft.com/office/powerpoint/2010/main" val="354402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quotation is from Joseph Epstein in his book ‘Charm: The Elusive Enchantment’.</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And yet, charm is not a bad thing in and of itself. Natural charm is honest, asks for nothing in return and focuses on making people feel connected. Charm can help align people to be part of an organisation that works for the greater good, benefitting more than itself. Charm is elusive, it is something we FEEL in the presence of others. We will all know people who exude charm, who seem genuine and who make us feel great, and that can be brilliant. Charming people who seek to serve others rather than themselves are people who add, not diminish. Life would be less magical without these people in our lives. </a:t>
            </a:r>
          </a:p>
          <a:p>
            <a:pPr rtl="0" fontAlgn="base"/>
            <a:r>
              <a:rPr lang="en-GB" sz="1200" b="0" i="0" kern="1200" dirty="0">
                <a:solidFill>
                  <a:schemeClr val="tx1"/>
                </a:solidFill>
                <a:effectLst/>
                <a:latin typeface="+mn-lt"/>
                <a:ea typeface="+mn-ea"/>
                <a:cs typeface="+mn-cs"/>
              </a:rPr>
              <a:t> </a:t>
            </a:r>
            <a:endParaRPr lang="en-US" dirty="0"/>
          </a:p>
          <a:p>
            <a:r>
              <a:rPr lang="en-GB" sz="1200" b="0" i="0" kern="1200" dirty="0">
                <a:solidFill>
                  <a:schemeClr val="tx1"/>
                </a:solidFill>
                <a:effectLst/>
                <a:latin typeface="+mn-lt"/>
                <a:ea typeface="+mn-ea"/>
                <a:cs typeface="+mn-cs"/>
              </a:rPr>
              <a:t>Although the specific circumstances around the Enron crisis are unlikely to happen again, we may not have learned all the lessons yet from the crisis. Where there are unchecked magnetic personalities, charm used for underhand intentions, perverse incentives, weak oversight, a lack of ethical practices and too many people who stay silent, these things can always happen. </a:t>
            </a:r>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8</a:t>
            </a:fld>
            <a:endParaRPr lang="en-US" dirty="0"/>
          </a:p>
        </p:txBody>
      </p:sp>
    </p:spTree>
    <p:extLst>
      <p:ext uri="{BB962C8B-B14F-4D97-AF65-F5344CB8AC3E}">
        <p14:creationId xmlns:p14="http://schemas.microsoft.com/office/powerpoint/2010/main" val="17670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In the age where charisma and charm seems to count in the eyes of the public, it is important that we see behind the charm so that we are less able to be manipulated by it. </a:t>
            </a:r>
          </a:p>
          <a:p>
            <a:pPr rtl="0" fontAlgn="base"/>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In her book, ‘Charm: How Magnetic Personalities Shape Global Politics’, Julia Sonnevend outlines the 5 techniques employed during the charming interaction or charm offensive. These techniques can be nothing more than a performative display OR they can be real. The job of a discerning follower is to work out which is which. </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9</a:t>
            </a:fld>
            <a:endParaRPr lang="en-US" dirty="0"/>
          </a:p>
        </p:txBody>
      </p:sp>
    </p:spTree>
    <p:extLst>
      <p:ext uri="{BB962C8B-B14F-4D97-AF65-F5344CB8AC3E}">
        <p14:creationId xmlns:p14="http://schemas.microsoft.com/office/powerpoint/2010/main" val="3999778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E1EC3CE-CC8E-16A1-3482-12A8A2E5A167}"/>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6">
            <a:extLst>
              <a:ext uri="{FF2B5EF4-FFF2-40B4-BE49-F238E27FC236}">
                <a16:creationId xmlns:a16="http://schemas.microsoft.com/office/drawing/2014/main" id="{C1826A61-0342-B217-BE0F-DD817688CA18}"/>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28" name="Text Placeholder 6">
            <a:extLst>
              <a:ext uri="{FF2B5EF4-FFF2-40B4-BE49-F238E27FC236}">
                <a16:creationId xmlns:a16="http://schemas.microsoft.com/office/drawing/2014/main" id="{9CA55EE4-CBDE-E2B4-CF7E-EC32BC928008}"/>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sp>
        <p:nvSpPr>
          <p:cNvPr id="29" name="TextBox 28">
            <a:extLst>
              <a:ext uri="{FF2B5EF4-FFF2-40B4-BE49-F238E27FC236}">
                <a16:creationId xmlns:a16="http://schemas.microsoft.com/office/drawing/2014/main" id="{9FE0B1E1-6580-1DE2-193D-FCA21BC34A35}"/>
              </a:ext>
            </a:extLst>
          </p:cNvPr>
          <p:cNvSpPr txBox="1"/>
          <p:nvPr userDrawn="1"/>
        </p:nvSpPr>
        <p:spPr>
          <a:xfrm>
            <a:off x="0" y="6054023"/>
            <a:ext cx="12192000" cy="338554"/>
          </a:xfrm>
          <a:prstGeom prst="rect">
            <a:avLst/>
          </a:prstGeom>
          <a:noFill/>
        </p:spPr>
        <p:txBody>
          <a:bodyPr wrap="square" rtlCol="0">
            <a:spAutoFit/>
          </a:bodyPr>
          <a:lstStyle/>
          <a:p>
            <a:pPr algn="ctr"/>
            <a:r>
              <a:rPr lang="en-GB" sz="1600" b="1" spc="200" baseline="0" dirty="0">
                <a:solidFill>
                  <a:schemeClr val="bg1"/>
                </a:solidFill>
                <a:latin typeface="+mn-lt"/>
              </a:rPr>
              <a:t>IGNITING LEADERS, CHANGING LIVES</a:t>
            </a:r>
          </a:p>
        </p:txBody>
      </p:sp>
      <p:pic>
        <p:nvPicPr>
          <p:cNvPr id="31" name="Picture 30" descr="Circle&#10;&#10;Description automatically generated">
            <a:extLst>
              <a:ext uri="{FF2B5EF4-FFF2-40B4-BE49-F238E27FC236}">
                <a16:creationId xmlns:a16="http://schemas.microsoft.com/office/drawing/2014/main" id="{57ED6253-B1A8-9C03-8E0C-AB0D91B5CD45}"/>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32" name="Picture 31" descr="Icon&#10;&#10;Description automatically generated">
            <a:extLst>
              <a:ext uri="{FF2B5EF4-FFF2-40B4-BE49-F238E27FC236}">
                <a16:creationId xmlns:a16="http://schemas.microsoft.com/office/drawing/2014/main" id="{938CF7F5-9CA4-6A6D-424B-4280EA928C40}"/>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33" name="Picture 32">
            <a:extLst>
              <a:ext uri="{FF2B5EF4-FFF2-40B4-BE49-F238E27FC236}">
                <a16:creationId xmlns:a16="http://schemas.microsoft.com/office/drawing/2014/main" id="{7F5CCF40-D7A4-66D7-1C28-424A6AC0EC77}"/>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34" name="Picture 33" descr="Shape, circle&#10;&#10;Description automatically generated">
            <a:extLst>
              <a:ext uri="{FF2B5EF4-FFF2-40B4-BE49-F238E27FC236}">
                <a16:creationId xmlns:a16="http://schemas.microsoft.com/office/drawing/2014/main" id="{0C9552BC-2CF6-FF36-9E75-C74D82026F36}"/>
              </a:ext>
            </a:extLst>
          </p:cNvPr>
          <p:cNvPicPr>
            <a:picLocks noChangeAspect="1"/>
          </p:cNvPicPr>
          <p:nvPr userDrawn="1"/>
        </p:nvPicPr>
        <p:blipFill rotWithShape="1">
          <a:blip r:embed="rId5">
            <a:alphaModFix amt="20000"/>
            <a:extLst>
              <a:ext uri="{28A0092B-C50C-407E-A947-70E740481C1C}">
                <a14:useLocalDpi xmlns:a14="http://schemas.microsoft.com/office/drawing/2010/main" val="0"/>
              </a:ext>
            </a:extLst>
          </a:blip>
          <a:srcRect l="21434" b="23374"/>
          <a:stretch/>
        </p:blipFill>
        <p:spPr>
          <a:xfrm>
            <a:off x="0" y="4544291"/>
            <a:ext cx="2372264" cy="2313709"/>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42369A5-C452-CE0C-C1E7-A883E331D4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566" t="15642" r="8482" b="11522"/>
          <a:stretch/>
        </p:blipFill>
        <p:spPr>
          <a:xfrm>
            <a:off x="4835533" y="1072210"/>
            <a:ext cx="2520934" cy="989919"/>
          </a:xfrm>
          <a:prstGeom prst="rect">
            <a:avLst/>
          </a:prstGeom>
        </p:spPr>
      </p:pic>
    </p:spTree>
    <p:extLst>
      <p:ext uri="{BB962C8B-B14F-4D97-AF65-F5344CB8AC3E}">
        <p14:creationId xmlns:p14="http://schemas.microsoft.com/office/powerpoint/2010/main" val="9796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5A07-178B-0E94-A30E-11CA93124B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C4751E-D05E-2D5E-C17A-4111607010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79842-6A30-6D4E-4ECA-51A6CF35D715}"/>
              </a:ext>
            </a:extLst>
          </p:cNvPr>
          <p:cNvSpPr>
            <a:spLocks noGrp="1"/>
          </p:cNvSpPr>
          <p:nvPr>
            <p:ph type="dt" sz="half" idx="10"/>
          </p:nvPr>
        </p:nvSpPr>
        <p:spPr/>
        <p:txBody>
          <a:bodyPr/>
          <a:lstStyle/>
          <a:p>
            <a:fld id="{DD70F117-52D7-454C-85ED-EB81D518150E}" type="datetimeFigureOut">
              <a:rPr lang="en-GB" smtClean="0"/>
              <a:t>14/02/2026</a:t>
            </a:fld>
            <a:endParaRPr lang="en-GB" dirty="0"/>
          </a:p>
        </p:txBody>
      </p:sp>
      <p:sp>
        <p:nvSpPr>
          <p:cNvPr id="5" name="Footer Placeholder 4">
            <a:extLst>
              <a:ext uri="{FF2B5EF4-FFF2-40B4-BE49-F238E27FC236}">
                <a16:creationId xmlns:a16="http://schemas.microsoft.com/office/drawing/2014/main" id="{0E9C3E3F-6890-226C-84B7-C7ED53D6C9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7CB65F-1EB1-CB1A-FEE8-246AE2D31DF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051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59A8E-0D77-5234-D49B-B0BB97156B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CDDA0-B321-C4F1-74A0-167BC50E4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9B518-4B63-3011-2F33-79C50B3648A5}"/>
              </a:ext>
            </a:extLst>
          </p:cNvPr>
          <p:cNvSpPr>
            <a:spLocks noGrp="1"/>
          </p:cNvSpPr>
          <p:nvPr>
            <p:ph type="dt" sz="half" idx="10"/>
          </p:nvPr>
        </p:nvSpPr>
        <p:spPr/>
        <p:txBody>
          <a:bodyPr/>
          <a:lstStyle/>
          <a:p>
            <a:fld id="{DD70F117-52D7-454C-85ED-EB81D518150E}" type="datetimeFigureOut">
              <a:rPr lang="en-GB" smtClean="0"/>
              <a:t>14/02/2026</a:t>
            </a:fld>
            <a:endParaRPr lang="en-GB" dirty="0"/>
          </a:p>
        </p:txBody>
      </p:sp>
      <p:sp>
        <p:nvSpPr>
          <p:cNvPr id="5" name="Footer Placeholder 4">
            <a:extLst>
              <a:ext uri="{FF2B5EF4-FFF2-40B4-BE49-F238E27FC236}">
                <a16:creationId xmlns:a16="http://schemas.microsoft.com/office/drawing/2014/main" id="{B6B18694-DD33-DC7E-8E06-E3E4ADCA7A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7ECAF0-C5B3-20C4-CD6D-A4494AC500B4}"/>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8920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F74A9E72-26A0-AE87-031B-0698000BEA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 r="872" b="1"/>
          <a:stretch/>
        </p:blipFill>
        <p:spPr>
          <a:xfrm>
            <a:off x="0" y="0"/>
            <a:ext cx="12192000" cy="6858001"/>
          </a:xfrm>
          <a:prstGeom prst="rect">
            <a:avLst/>
          </a:prstGeom>
        </p:spPr>
      </p:pic>
      <p:sp>
        <p:nvSpPr>
          <p:cNvPr id="2" name="TextBox 1">
            <a:extLst>
              <a:ext uri="{FF2B5EF4-FFF2-40B4-BE49-F238E27FC236}">
                <a16:creationId xmlns:a16="http://schemas.microsoft.com/office/drawing/2014/main" id="{C9FA9B0C-601F-F1B7-22C1-0328047E858E}"/>
              </a:ext>
            </a:extLst>
          </p:cNvPr>
          <p:cNvSpPr txBox="1"/>
          <p:nvPr userDrawn="1"/>
        </p:nvSpPr>
        <p:spPr>
          <a:xfrm>
            <a:off x="692458" y="5282213"/>
            <a:ext cx="10724225" cy="877163"/>
          </a:xfrm>
          <a:prstGeom prst="rect">
            <a:avLst/>
          </a:prstGeom>
          <a:noFill/>
        </p:spPr>
        <p:txBody>
          <a:bodyPr wrap="square" rtlCol="0">
            <a:spAutoFit/>
          </a:bodyPr>
          <a:lstStyle/>
          <a:p>
            <a:pPr algn="ctr">
              <a:spcAft>
                <a:spcPts val="1200"/>
              </a:spcAft>
            </a:pPr>
            <a:r>
              <a:rPr lang="en-GB" sz="900" b="1" dirty="0">
                <a:solidFill>
                  <a:schemeClr val="bg1"/>
                </a:solidFill>
              </a:rPr>
              <a:t>@ The PiXL Club Ltd. 2026. All Rights Reserved.</a:t>
            </a:r>
          </a:p>
          <a:p>
            <a:r>
              <a:rPr lang="en-GB" sz="800" dirty="0">
                <a:solidFill>
                  <a:schemeClr val="bg1"/>
                </a:solidFill>
                <a:latin typeface="+mj-lt"/>
              </a:rPr>
              <a:t>This resource is strictly for the use of The PiXL Club (“PiXL”) subscribing schools and their students for as long as they remain PiXL subscribers. It may NOT be copied, sold, or transferred to or by a third party or used by the school after the school subscription ceases. Until such time it may be freely used with the PiXL subscribing school by their teachers and authorised staff and any other use or sale thereof is strictly prohibited. All opinions and contributions are those of the authors. The contents of this resource are not connected with, or endorsed by, any other company, organisation or institution. This resource may contain third party copyright material not owned by PiXL and as such is protected by law. Any such copyright material used by PiXL is either provided under licence or pending a licence. PiXL endeavour to trace and contact third party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83163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5FE426AC-519F-F847-5D46-2D18F376DECF}"/>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21" name="Text Placeholder 12">
            <a:extLst>
              <a:ext uri="{FF2B5EF4-FFF2-40B4-BE49-F238E27FC236}">
                <a16:creationId xmlns:a16="http://schemas.microsoft.com/office/drawing/2014/main" id="{409925A0-DBB9-995E-3DB1-53698025E756}"/>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2" name="Text Placeholder 14">
            <a:extLst>
              <a:ext uri="{FF2B5EF4-FFF2-40B4-BE49-F238E27FC236}">
                <a16:creationId xmlns:a16="http://schemas.microsoft.com/office/drawing/2014/main" id="{49EC4ABD-B05C-4B8F-C9B1-D3C50EE721A3}"/>
              </a:ext>
            </a:extLst>
          </p:cNvPr>
          <p:cNvSpPr>
            <a:spLocks noGrp="1"/>
          </p:cNvSpPr>
          <p:nvPr>
            <p:ph type="body" sz="quarter" idx="12" hasCustomPrompt="1"/>
          </p:nvPr>
        </p:nvSpPr>
        <p:spPr>
          <a:xfrm>
            <a:off x="638174" y="2212970"/>
            <a:ext cx="11115675" cy="383503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23" name="Picture 22" descr="Logo&#10;&#10;Description automatically generated">
            <a:extLst>
              <a:ext uri="{FF2B5EF4-FFF2-40B4-BE49-F238E27FC236}">
                <a16:creationId xmlns:a16="http://schemas.microsoft.com/office/drawing/2014/main" id="{2ADBC5DD-74B8-813F-5BAA-B57BE6A4FE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4" name="Rectangle 23">
            <a:extLst>
              <a:ext uri="{FF2B5EF4-FFF2-40B4-BE49-F238E27FC236}">
                <a16:creationId xmlns:a16="http://schemas.microsoft.com/office/drawing/2014/main" id="{88210F40-16C9-37DB-9711-AC1D23B777D5}"/>
              </a:ext>
            </a:extLst>
          </p:cNvPr>
          <p:cNvSpPr/>
          <p:nvPr userDrawn="1"/>
        </p:nvSpPr>
        <p:spPr>
          <a:xfrm>
            <a:off x="0" y="6415247"/>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DF174BA1-5F82-09D3-2482-91B36DCA7761}"/>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6" name="TextBox 25">
            <a:extLst>
              <a:ext uri="{FF2B5EF4-FFF2-40B4-BE49-F238E27FC236}">
                <a16:creationId xmlns:a16="http://schemas.microsoft.com/office/drawing/2014/main" id="{9621EE78-CD7E-41CD-BF57-9C00202A50B3}"/>
              </a:ext>
            </a:extLst>
          </p:cNvPr>
          <p:cNvSpPr txBox="1"/>
          <p:nvPr userDrawn="1"/>
        </p:nvSpPr>
        <p:spPr>
          <a:xfrm>
            <a:off x="8535948"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endParaRPr lang="en-GB" sz="1200" b="1" i="0" spc="0" baseline="0" dirty="0">
              <a:solidFill>
                <a:schemeClr val="bg1"/>
              </a:solidFill>
              <a:latin typeface="+mn-lt"/>
            </a:endParaRPr>
          </a:p>
        </p:txBody>
      </p:sp>
    </p:spTree>
    <p:extLst>
      <p:ext uri="{BB962C8B-B14F-4D97-AF65-F5344CB8AC3E}">
        <p14:creationId xmlns:p14="http://schemas.microsoft.com/office/powerpoint/2010/main" val="167915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BDDA7-D537-250A-682F-09C4E34FF4B0}"/>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7D6FAF7C-F0A1-35C7-AF12-4D13C94CF7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D81DFF8C-F411-666F-1E80-C4D233EBC078}"/>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7">
            <a:extLst>
              <a:ext uri="{FF2B5EF4-FFF2-40B4-BE49-F238E27FC236}">
                <a16:creationId xmlns:a16="http://schemas.microsoft.com/office/drawing/2014/main" id="{F01D3D3F-956D-4159-F134-19CF13381097}"/>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3" name="Text Placeholder 14">
            <a:extLst>
              <a:ext uri="{FF2B5EF4-FFF2-40B4-BE49-F238E27FC236}">
                <a16:creationId xmlns:a16="http://schemas.microsoft.com/office/drawing/2014/main" id="{0E939AF7-325E-E010-E1CC-0DFB4776EFAA}"/>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4" name="TextBox 13">
            <a:extLst>
              <a:ext uri="{FF2B5EF4-FFF2-40B4-BE49-F238E27FC236}">
                <a16:creationId xmlns:a16="http://schemas.microsoft.com/office/drawing/2014/main" id="{34494985-0E5F-C530-6DCC-F3F032E8FF9D}"/>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sp>
        <p:nvSpPr>
          <p:cNvPr id="16" name="TextBox 15">
            <a:extLst>
              <a:ext uri="{FF2B5EF4-FFF2-40B4-BE49-F238E27FC236}">
                <a16:creationId xmlns:a16="http://schemas.microsoft.com/office/drawing/2014/main" id="{F5CA30D9-74E3-DA80-FE47-DA4F2E02245D}"/>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 name="TextBox 1">
            <a:extLst>
              <a:ext uri="{FF2B5EF4-FFF2-40B4-BE49-F238E27FC236}">
                <a16:creationId xmlns:a16="http://schemas.microsoft.com/office/drawing/2014/main" id="{D89F3B3C-4A69-7C42-287C-F0E466B8B145}"/>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29968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77B81CC6-4501-19AC-3DF4-E161A0DDA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9" name="Text Placeholder 6">
            <a:extLst>
              <a:ext uri="{FF2B5EF4-FFF2-40B4-BE49-F238E27FC236}">
                <a16:creationId xmlns:a16="http://schemas.microsoft.com/office/drawing/2014/main" id="{067FF842-9C3E-5BF2-83DB-EEECA980728C}"/>
              </a:ext>
            </a:extLst>
          </p:cNvPr>
          <p:cNvSpPr>
            <a:spLocks noGrp="1"/>
          </p:cNvSpPr>
          <p:nvPr>
            <p:ph type="body" sz="quarter" idx="10" hasCustomPrompt="1"/>
          </p:nvPr>
        </p:nvSpPr>
        <p:spPr>
          <a:xfrm>
            <a:off x="3191256" y="3097762"/>
            <a:ext cx="5797296" cy="2324629"/>
          </a:xfrm>
        </p:spPr>
        <p:txBody>
          <a:bodyPr>
            <a:noAutofit/>
          </a:bodyPr>
          <a:lstStyle>
            <a:lvl1pPr marL="0" indent="0" algn="ctr">
              <a:buNone/>
              <a:defRPr sz="4400" b="1">
                <a:solidFill>
                  <a:schemeClr val="bg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Tree>
    <p:extLst>
      <p:ext uri="{BB962C8B-B14F-4D97-AF65-F5344CB8AC3E}">
        <p14:creationId xmlns:p14="http://schemas.microsoft.com/office/powerpoint/2010/main" val="342123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9E79-67F6-6883-D847-0F541FF9A1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A3B85-D26B-EC5A-5049-E5EEDE1FB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BB3F3-F573-37B0-1CCB-49653FDA6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C1E1E-3C7C-C341-B86B-F4D1FB37B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E9EA5-0910-DBC8-27C0-9CFE34BC6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C9C96-6CD7-755A-ED57-A2E4266D91EB}"/>
              </a:ext>
            </a:extLst>
          </p:cNvPr>
          <p:cNvSpPr>
            <a:spLocks noGrp="1"/>
          </p:cNvSpPr>
          <p:nvPr>
            <p:ph type="dt" sz="half" idx="10"/>
          </p:nvPr>
        </p:nvSpPr>
        <p:spPr/>
        <p:txBody>
          <a:bodyPr/>
          <a:lstStyle/>
          <a:p>
            <a:fld id="{DD70F117-52D7-454C-85ED-EB81D518150E}" type="datetimeFigureOut">
              <a:rPr lang="en-GB" smtClean="0"/>
              <a:t>14/02/2026</a:t>
            </a:fld>
            <a:endParaRPr lang="en-GB" dirty="0"/>
          </a:p>
        </p:txBody>
      </p:sp>
      <p:sp>
        <p:nvSpPr>
          <p:cNvPr id="8" name="Footer Placeholder 7">
            <a:extLst>
              <a:ext uri="{FF2B5EF4-FFF2-40B4-BE49-F238E27FC236}">
                <a16:creationId xmlns:a16="http://schemas.microsoft.com/office/drawing/2014/main" id="{86BEB905-A53E-DD6B-7D18-B235980E045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C11B25-3924-8DE2-E05C-B510AE1D13A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5908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022F-F8EE-3AB0-C224-5D42306177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48718F-2F6C-793C-1EAC-7D739E3F7407}"/>
              </a:ext>
            </a:extLst>
          </p:cNvPr>
          <p:cNvSpPr>
            <a:spLocks noGrp="1"/>
          </p:cNvSpPr>
          <p:nvPr>
            <p:ph type="dt" sz="half" idx="10"/>
          </p:nvPr>
        </p:nvSpPr>
        <p:spPr/>
        <p:txBody>
          <a:bodyPr/>
          <a:lstStyle/>
          <a:p>
            <a:fld id="{DD70F117-52D7-454C-85ED-EB81D518150E}" type="datetimeFigureOut">
              <a:rPr lang="en-GB" smtClean="0"/>
              <a:t>14/02/2026</a:t>
            </a:fld>
            <a:endParaRPr lang="en-GB" dirty="0"/>
          </a:p>
        </p:txBody>
      </p:sp>
      <p:sp>
        <p:nvSpPr>
          <p:cNvPr id="4" name="Footer Placeholder 3">
            <a:extLst>
              <a:ext uri="{FF2B5EF4-FFF2-40B4-BE49-F238E27FC236}">
                <a16:creationId xmlns:a16="http://schemas.microsoft.com/office/drawing/2014/main" id="{5CDFEE22-0EFF-122C-2EB9-4F970C08FA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B00F150-F969-6076-05E8-7F977709164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18504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1693E-41A0-81CB-4435-66198E23AC81}"/>
              </a:ext>
            </a:extLst>
          </p:cNvPr>
          <p:cNvSpPr>
            <a:spLocks noGrp="1"/>
          </p:cNvSpPr>
          <p:nvPr>
            <p:ph type="dt" sz="half" idx="10"/>
          </p:nvPr>
        </p:nvSpPr>
        <p:spPr/>
        <p:txBody>
          <a:bodyPr/>
          <a:lstStyle/>
          <a:p>
            <a:fld id="{DD70F117-52D7-454C-85ED-EB81D518150E}" type="datetimeFigureOut">
              <a:rPr lang="en-GB" smtClean="0"/>
              <a:t>14/02/2026</a:t>
            </a:fld>
            <a:endParaRPr lang="en-GB" dirty="0"/>
          </a:p>
        </p:txBody>
      </p:sp>
      <p:sp>
        <p:nvSpPr>
          <p:cNvPr id="3" name="Footer Placeholder 2">
            <a:extLst>
              <a:ext uri="{FF2B5EF4-FFF2-40B4-BE49-F238E27FC236}">
                <a16:creationId xmlns:a16="http://schemas.microsoft.com/office/drawing/2014/main" id="{A2071BD4-2D85-41BC-4B75-7092895371F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518D16D-E075-75FC-CE12-E84305952F9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798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8B1-3F2F-FC87-8DF6-2D7BD2834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291668-59C9-DF82-B8B5-FBEFC8ABC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6BE890-2366-8AB4-D4C2-F84DD2EFA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C0989-0020-508B-355D-C6BFC082A508}"/>
              </a:ext>
            </a:extLst>
          </p:cNvPr>
          <p:cNvSpPr>
            <a:spLocks noGrp="1"/>
          </p:cNvSpPr>
          <p:nvPr>
            <p:ph type="dt" sz="half" idx="10"/>
          </p:nvPr>
        </p:nvSpPr>
        <p:spPr/>
        <p:txBody>
          <a:bodyPr/>
          <a:lstStyle/>
          <a:p>
            <a:fld id="{DD70F117-52D7-454C-85ED-EB81D518150E}" type="datetimeFigureOut">
              <a:rPr lang="en-GB" smtClean="0"/>
              <a:t>14/02/2026</a:t>
            </a:fld>
            <a:endParaRPr lang="en-GB" dirty="0"/>
          </a:p>
        </p:txBody>
      </p:sp>
      <p:sp>
        <p:nvSpPr>
          <p:cNvPr id="6" name="Footer Placeholder 5">
            <a:extLst>
              <a:ext uri="{FF2B5EF4-FFF2-40B4-BE49-F238E27FC236}">
                <a16:creationId xmlns:a16="http://schemas.microsoft.com/office/drawing/2014/main" id="{681F7979-6CFE-D0E7-C4BD-D2BCFD8982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343E8B-1CFC-F432-4588-74837B24B10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29031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855-B4D7-E100-0EFD-3CEC083F8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232B2-ACAE-D681-0BD1-E39716B92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90FDB7B-BBC8-E2A6-CED6-78B843C7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B5B37-C922-15C4-8331-38442399B4BB}"/>
              </a:ext>
            </a:extLst>
          </p:cNvPr>
          <p:cNvSpPr>
            <a:spLocks noGrp="1"/>
          </p:cNvSpPr>
          <p:nvPr>
            <p:ph type="dt" sz="half" idx="10"/>
          </p:nvPr>
        </p:nvSpPr>
        <p:spPr/>
        <p:txBody>
          <a:bodyPr/>
          <a:lstStyle/>
          <a:p>
            <a:fld id="{DD70F117-52D7-454C-85ED-EB81D518150E}" type="datetimeFigureOut">
              <a:rPr lang="en-GB" smtClean="0"/>
              <a:t>14/02/2026</a:t>
            </a:fld>
            <a:endParaRPr lang="en-GB" dirty="0"/>
          </a:p>
        </p:txBody>
      </p:sp>
      <p:sp>
        <p:nvSpPr>
          <p:cNvPr id="6" name="Footer Placeholder 5">
            <a:extLst>
              <a:ext uri="{FF2B5EF4-FFF2-40B4-BE49-F238E27FC236}">
                <a16:creationId xmlns:a16="http://schemas.microsoft.com/office/drawing/2014/main" id="{063BA7ED-703F-B3AE-ACB4-9582C776C0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3B42E8-117A-CC5F-85A9-6EF18B5F825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7585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75A63-4764-3B3E-FD4C-2FCDB871A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40111-6C6A-BA52-64EB-9C6FFFEB5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507E1-A685-8557-6040-7DBF96CC4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F117-52D7-454C-85ED-EB81D518150E}" type="datetimeFigureOut">
              <a:rPr lang="en-GB" smtClean="0"/>
              <a:t>14/02/2026</a:t>
            </a:fld>
            <a:endParaRPr lang="en-GB" dirty="0"/>
          </a:p>
        </p:txBody>
      </p:sp>
      <p:sp>
        <p:nvSpPr>
          <p:cNvPr id="5" name="Footer Placeholder 4">
            <a:extLst>
              <a:ext uri="{FF2B5EF4-FFF2-40B4-BE49-F238E27FC236}">
                <a16:creationId xmlns:a16="http://schemas.microsoft.com/office/drawing/2014/main" id="{C20E1547-4964-B339-5E5E-50A228D9A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DDDC073-76E2-8CF8-A135-F6E388A4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C5EE7-AD0F-4C63-9071-A20FCF465FA0}" type="slidenum">
              <a:rPr lang="en-GB" smtClean="0"/>
              <a:t>‹#›</a:t>
            </a:fld>
            <a:endParaRPr lang="en-GB" dirty="0"/>
          </a:p>
        </p:txBody>
      </p:sp>
    </p:spTree>
    <p:extLst>
      <p:ext uri="{BB962C8B-B14F-4D97-AF65-F5344CB8AC3E}">
        <p14:creationId xmlns:p14="http://schemas.microsoft.com/office/powerpoint/2010/main" val="197021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9B744-3E31-4E81-B052-F1EBB8497889}"/>
              </a:ext>
            </a:extLst>
          </p:cNvPr>
          <p:cNvSpPr>
            <a:spLocks noGrp="1"/>
          </p:cNvSpPr>
          <p:nvPr>
            <p:ph type="body" sz="quarter" idx="10"/>
          </p:nvPr>
        </p:nvSpPr>
        <p:spPr>
          <a:xfrm>
            <a:off x="638174" y="436241"/>
            <a:ext cx="9834566" cy="747518"/>
          </a:xfrm>
        </p:spPr>
        <p:txBody>
          <a:bodyPr/>
          <a:lstStyle/>
          <a:p>
            <a:r>
              <a:rPr lang="en-US" dirty="0"/>
              <a:t>Notes to staff</a:t>
            </a:r>
          </a:p>
        </p:txBody>
      </p:sp>
      <p:sp>
        <p:nvSpPr>
          <p:cNvPr id="3" name="Text Placeholder 2">
            <a:extLst>
              <a:ext uri="{FF2B5EF4-FFF2-40B4-BE49-F238E27FC236}">
                <a16:creationId xmlns:a16="http://schemas.microsoft.com/office/drawing/2014/main" id="{CFDEAA60-0CB0-1603-79BF-927084C40D4B}"/>
              </a:ext>
            </a:extLst>
          </p:cNvPr>
          <p:cNvSpPr>
            <a:spLocks noGrp="1"/>
          </p:cNvSpPr>
          <p:nvPr>
            <p:ph type="body" sz="quarter" idx="11"/>
          </p:nvPr>
        </p:nvSpPr>
        <p:spPr>
          <a:xfrm>
            <a:off x="638174" y="1241164"/>
            <a:ext cx="11115675" cy="457200"/>
          </a:xfrm>
        </p:spPr>
        <p:txBody>
          <a:bodyPr/>
          <a:lstStyle/>
          <a:p>
            <a:r>
              <a:rPr lang="en-US" dirty="0"/>
              <a:t>Unintended Opportunities</a:t>
            </a:r>
          </a:p>
        </p:txBody>
      </p:sp>
      <p:sp>
        <p:nvSpPr>
          <p:cNvPr id="4" name="Text Placeholder 3">
            <a:extLst>
              <a:ext uri="{FF2B5EF4-FFF2-40B4-BE49-F238E27FC236}">
                <a16:creationId xmlns:a16="http://schemas.microsoft.com/office/drawing/2014/main" id="{0F5FCA6C-21BD-F0BF-9D20-ED70A6556E7A}"/>
              </a:ext>
            </a:extLst>
          </p:cNvPr>
          <p:cNvSpPr>
            <a:spLocks noGrp="1"/>
          </p:cNvSpPr>
          <p:nvPr>
            <p:ph type="body" sz="quarter" idx="12"/>
          </p:nvPr>
        </p:nvSpPr>
        <p:spPr>
          <a:xfrm>
            <a:off x="638173" y="1781806"/>
            <a:ext cx="11115675" cy="3835030"/>
          </a:xfrm>
        </p:spPr>
        <p:txBody>
          <a:bodyPr/>
          <a:lstStyle/>
          <a:p>
            <a:pPr marL="285750" indent="-285750">
              <a:buFont typeface="Arial" panose="020B0604020202020204" pitchFamily="34" charset="0"/>
              <a:buChar char="•"/>
            </a:pPr>
            <a:r>
              <a:rPr lang="en-US" sz="2400" dirty="0"/>
              <a:t>This is designed for assembly or tutor time.</a:t>
            </a:r>
          </a:p>
          <a:p>
            <a:pPr marL="285750" indent="-285750">
              <a:buFont typeface="Arial" panose="020B0604020202020204" pitchFamily="34" charset="0"/>
              <a:buChar char="•"/>
            </a:pPr>
            <a:r>
              <a:rPr lang="en-US" sz="2400" dirty="0"/>
              <a:t>You can listen to the Pearl episode anywhere you get your podcasts to get the full story.</a:t>
            </a:r>
          </a:p>
          <a:p>
            <a:pPr marL="285750" indent="-285750">
              <a:buFont typeface="Arial" panose="020B0604020202020204" pitchFamily="34" charset="0"/>
              <a:buChar char="•"/>
            </a:pPr>
            <a:r>
              <a:rPr lang="en-US" sz="2400" dirty="0"/>
              <a:t>You can also download the transcript for your own preparation.</a:t>
            </a:r>
          </a:p>
          <a:p>
            <a:pPr marL="285750" indent="-285750">
              <a:buFont typeface="Arial" panose="020B0604020202020204" pitchFamily="34" charset="0"/>
              <a:buChar char="•"/>
            </a:pPr>
            <a:r>
              <a:rPr lang="en-US" sz="2400" dirty="0"/>
              <a:t>The assembly has been edited to fit more with students and be relevant to them.</a:t>
            </a:r>
          </a:p>
          <a:p>
            <a:pPr marL="285750" indent="-285750">
              <a:buFont typeface="Arial" panose="020B0604020202020204" pitchFamily="34" charset="0"/>
              <a:buChar char="•"/>
            </a:pPr>
            <a:r>
              <a:rPr lang="en-US" sz="2400" dirty="0"/>
              <a:t>There are notes at the bottom of each slide for reference.</a:t>
            </a:r>
          </a:p>
          <a:p>
            <a:pPr marL="285750" indent="-285750">
              <a:buFont typeface="Arial" panose="020B0604020202020204" pitchFamily="34" charset="0"/>
              <a:buChar char="•"/>
            </a:pPr>
            <a:r>
              <a:rPr lang="en-US" sz="2400" dirty="0"/>
              <a:t>We would love to hear how it has gone, email admin@pixl.org.uk</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238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95719-940E-C169-6001-0D0491F70550}"/>
              </a:ext>
            </a:extLst>
          </p:cNvPr>
          <p:cNvSpPr>
            <a:spLocks noGrp="1"/>
          </p:cNvSpPr>
          <p:nvPr>
            <p:ph type="body" sz="quarter" idx="10"/>
          </p:nvPr>
        </p:nvSpPr>
        <p:spPr/>
        <p:txBody>
          <a:bodyPr/>
          <a:lstStyle/>
          <a:p>
            <a:r>
              <a:rPr lang="en-US" dirty="0"/>
              <a:t>1) Performing Authenticity</a:t>
            </a:r>
          </a:p>
        </p:txBody>
      </p:sp>
      <p:sp>
        <p:nvSpPr>
          <p:cNvPr id="3" name="Text Placeholder 2">
            <a:extLst>
              <a:ext uri="{FF2B5EF4-FFF2-40B4-BE49-F238E27FC236}">
                <a16:creationId xmlns:a16="http://schemas.microsoft.com/office/drawing/2014/main" id="{82FB1EED-3488-4857-8C52-27EC909F1EE7}"/>
              </a:ext>
            </a:extLst>
          </p:cNvPr>
          <p:cNvSpPr>
            <a:spLocks noGrp="1"/>
          </p:cNvSpPr>
          <p:nvPr>
            <p:ph type="body" sz="quarter" idx="11"/>
          </p:nvPr>
        </p:nvSpPr>
        <p:spPr/>
        <p:txBody>
          <a:bodyPr/>
          <a:lstStyle/>
          <a:p>
            <a:r>
              <a:rPr lang="en-US" dirty="0"/>
              <a:t>This is when people adjust the performance to appear ‘real’ and ‘relatable’.</a:t>
            </a:r>
          </a:p>
          <a:p>
            <a:endParaRPr lang="en-US" dirty="0"/>
          </a:p>
        </p:txBody>
      </p:sp>
      <p:sp>
        <p:nvSpPr>
          <p:cNvPr id="4" name="Text Placeholder 3">
            <a:extLst>
              <a:ext uri="{FF2B5EF4-FFF2-40B4-BE49-F238E27FC236}">
                <a16:creationId xmlns:a16="http://schemas.microsoft.com/office/drawing/2014/main" id="{D799CE27-597C-528D-2DBF-CDB51D00D7A3}"/>
              </a:ext>
            </a:extLst>
          </p:cNvPr>
          <p:cNvSpPr>
            <a:spLocks noGrp="1"/>
          </p:cNvSpPr>
          <p:nvPr>
            <p:ph type="body" sz="quarter" idx="12"/>
          </p:nvPr>
        </p:nvSpPr>
        <p:spPr>
          <a:xfrm>
            <a:off x="638174" y="3094463"/>
            <a:ext cx="11115675" cy="2619000"/>
          </a:xfrm>
        </p:spPr>
        <p:txBody>
          <a:bodyPr/>
          <a:lstStyle/>
          <a:p>
            <a:r>
              <a:rPr lang="en-US" sz="2400" b="1" dirty="0"/>
              <a:t>Key question to ask: </a:t>
            </a:r>
            <a:r>
              <a:rPr lang="en-US" sz="2400" dirty="0"/>
              <a:t>If there were no cameras here to see this, would they still be doing it or is this a performance to manipulate our opinions?</a:t>
            </a:r>
          </a:p>
        </p:txBody>
      </p:sp>
    </p:spTree>
    <p:extLst>
      <p:ext uri="{BB962C8B-B14F-4D97-AF65-F5344CB8AC3E}">
        <p14:creationId xmlns:p14="http://schemas.microsoft.com/office/powerpoint/2010/main" val="135125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58D8F0-63D1-79D4-AB9D-733176F311D5}"/>
              </a:ext>
            </a:extLst>
          </p:cNvPr>
          <p:cNvSpPr>
            <a:spLocks noGrp="1"/>
          </p:cNvSpPr>
          <p:nvPr>
            <p:ph type="body" sz="quarter" idx="10"/>
          </p:nvPr>
        </p:nvSpPr>
        <p:spPr/>
        <p:txBody>
          <a:bodyPr/>
          <a:lstStyle/>
          <a:p>
            <a:r>
              <a:rPr lang="en-US" dirty="0"/>
              <a:t>2) Demasking </a:t>
            </a:r>
          </a:p>
        </p:txBody>
      </p:sp>
      <p:sp>
        <p:nvSpPr>
          <p:cNvPr id="3" name="Text Placeholder 2">
            <a:extLst>
              <a:ext uri="{FF2B5EF4-FFF2-40B4-BE49-F238E27FC236}">
                <a16:creationId xmlns:a16="http://schemas.microsoft.com/office/drawing/2014/main" id="{733E1030-A015-821F-7D81-A49263E3F149}"/>
              </a:ext>
            </a:extLst>
          </p:cNvPr>
          <p:cNvSpPr>
            <a:spLocks noGrp="1"/>
          </p:cNvSpPr>
          <p:nvPr>
            <p:ph type="body" sz="quarter" idx="11"/>
          </p:nvPr>
        </p:nvSpPr>
        <p:spPr/>
        <p:txBody>
          <a:bodyPr/>
          <a:lstStyle/>
          <a:p>
            <a:r>
              <a:rPr lang="en-US" dirty="0"/>
              <a:t>This is when we allow people to see our vulnerable selves.</a:t>
            </a:r>
          </a:p>
        </p:txBody>
      </p:sp>
      <p:sp>
        <p:nvSpPr>
          <p:cNvPr id="4" name="Text Placeholder 3">
            <a:extLst>
              <a:ext uri="{FF2B5EF4-FFF2-40B4-BE49-F238E27FC236}">
                <a16:creationId xmlns:a16="http://schemas.microsoft.com/office/drawing/2014/main" id="{D5AA0F30-9995-CD25-CD6D-A5A81D0EEFF0}"/>
              </a:ext>
            </a:extLst>
          </p:cNvPr>
          <p:cNvSpPr>
            <a:spLocks noGrp="1"/>
          </p:cNvSpPr>
          <p:nvPr>
            <p:ph type="body" sz="quarter" idx="12"/>
          </p:nvPr>
        </p:nvSpPr>
        <p:spPr>
          <a:xfrm>
            <a:off x="638174" y="2698594"/>
            <a:ext cx="11115675" cy="3349405"/>
          </a:xfrm>
        </p:spPr>
        <p:txBody>
          <a:bodyPr/>
          <a:lstStyle/>
          <a:p>
            <a:r>
              <a:rPr lang="en-US" sz="2800" dirty="0"/>
              <a:t>Key question to ask: When people allow us to see their vulnerability, do we then mock it or do we really appreciate seeing the ‘real’ them? </a:t>
            </a:r>
          </a:p>
          <a:p>
            <a:r>
              <a:rPr lang="en-US" sz="2800" dirty="0"/>
              <a:t>For example, a celebrity without make-up or a sports player in tears?</a:t>
            </a:r>
          </a:p>
        </p:txBody>
      </p:sp>
    </p:spTree>
    <p:extLst>
      <p:ext uri="{BB962C8B-B14F-4D97-AF65-F5344CB8AC3E}">
        <p14:creationId xmlns:p14="http://schemas.microsoft.com/office/powerpoint/2010/main" val="189875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5A60FE-6CE4-7F5D-7CE5-B657AAA436B2}"/>
              </a:ext>
            </a:extLst>
          </p:cNvPr>
          <p:cNvSpPr>
            <a:spLocks noGrp="1"/>
          </p:cNvSpPr>
          <p:nvPr>
            <p:ph type="body" sz="quarter" idx="10"/>
          </p:nvPr>
        </p:nvSpPr>
        <p:spPr/>
        <p:txBody>
          <a:bodyPr/>
          <a:lstStyle/>
          <a:p>
            <a:r>
              <a:rPr lang="en-US" dirty="0"/>
              <a:t>3) Breaking from routine</a:t>
            </a:r>
          </a:p>
        </p:txBody>
      </p:sp>
      <p:sp>
        <p:nvSpPr>
          <p:cNvPr id="3" name="Text Placeholder 2">
            <a:extLst>
              <a:ext uri="{FF2B5EF4-FFF2-40B4-BE49-F238E27FC236}">
                <a16:creationId xmlns:a16="http://schemas.microsoft.com/office/drawing/2014/main" id="{16063061-E285-A866-0944-BD833FFC7295}"/>
              </a:ext>
            </a:extLst>
          </p:cNvPr>
          <p:cNvSpPr>
            <a:spLocks noGrp="1"/>
          </p:cNvSpPr>
          <p:nvPr>
            <p:ph type="body" sz="quarter" idx="11"/>
          </p:nvPr>
        </p:nvSpPr>
        <p:spPr>
          <a:xfrm>
            <a:off x="638174" y="1728337"/>
            <a:ext cx="11115675" cy="1059467"/>
          </a:xfrm>
        </p:spPr>
        <p:txBody>
          <a:bodyPr/>
          <a:lstStyle/>
          <a:p>
            <a:r>
              <a:rPr lang="en-US" dirty="0"/>
              <a:t>This is when people allow us to see ‘behind the scenes’ so we feel like we really know them.</a:t>
            </a:r>
          </a:p>
          <a:p>
            <a:endParaRPr lang="en-US" dirty="0"/>
          </a:p>
        </p:txBody>
      </p:sp>
      <p:sp>
        <p:nvSpPr>
          <p:cNvPr id="4" name="Text Placeholder 3">
            <a:extLst>
              <a:ext uri="{FF2B5EF4-FFF2-40B4-BE49-F238E27FC236}">
                <a16:creationId xmlns:a16="http://schemas.microsoft.com/office/drawing/2014/main" id="{527FEA8F-DC53-486D-891E-BF4B1BB8214D}"/>
              </a:ext>
            </a:extLst>
          </p:cNvPr>
          <p:cNvSpPr>
            <a:spLocks noGrp="1"/>
          </p:cNvSpPr>
          <p:nvPr>
            <p:ph type="body" sz="quarter" idx="12"/>
          </p:nvPr>
        </p:nvSpPr>
        <p:spPr>
          <a:xfrm>
            <a:off x="638174" y="2877014"/>
            <a:ext cx="11115675" cy="3170985"/>
          </a:xfrm>
        </p:spPr>
        <p:txBody>
          <a:bodyPr/>
          <a:lstStyle/>
          <a:p>
            <a:r>
              <a:rPr lang="en-US" sz="2800" dirty="0"/>
              <a:t>Key questions to ask: </a:t>
            </a:r>
          </a:p>
          <a:p>
            <a:r>
              <a:rPr lang="en-US" sz="2800" dirty="0"/>
              <a:t>How do I know this is real and not manufactured to look real? </a:t>
            </a:r>
          </a:p>
          <a:p>
            <a:r>
              <a:rPr lang="en-US" sz="2800" dirty="0"/>
              <a:t>When has this worked and I have really loved finding out behind the scenes information?</a:t>
            </a:r>
          </a:p>
        </p:txBody>
      </p:sp>
    </p:spTree>
    <p:extLst>
      <p:ext uri="{BB962C8B-B14F-4D97-AF65-F5344CB8AC3E}">
        <p14:creationId xmlns:p14="http://schemas.microsoft.com/office/powerpoint/2010/main" val="23007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86BA3F-3D4B-EB75-CD50-5FDEE54A0AF6}"/>
              </a:ext>
            </a:extLst>
          </p:cNvPr>
          <p:cNvSpPr>
            <a:spLocks noGrp="1"/>
          </p:cNvSpPr>
          <p:nvPr>
            <p:ph type="body" sz="quarter" idx="10"/>
          </p:nvPr>
        </p:nvSpPr>
        <p:spPr/>
        <p:txBody>
          <a:bodyPr/>
          <a:lstStyle/>
          <a:p>
            <a:r>
              <a:rPr lang="en-US" dirty="0"/>
              <a:t>4) Re-staging or un-staging </a:t>
            </a:r>
          </a:p>
        </p:txBody>
      </p:sp>
      <p:sp>
        <p:nvSpPr>
          <p:cNvPr id="3" name="Text Placeholder 2">
            <a:extLst>
              <a:ext uri="{FF2B5EF4-FFF2-40B4-BE49-F238E27FC236}">
                <a16:creationId xmlns:a16="http://schemas.microsoft.com/office/drawing/2014/main" id="{5EF748EA-956F-8A18-EC06-5678ACD3CC3C}"/>
              </a:ext>
            </a:extLst>
          </p:cNvPr>
          <p:cNvSpPr>
            <a:spLocks noGrp="1"/>
          </p:cNvSpPr>
          <p:nvPr>
            <p:ph type="body" sz="quarter" idx="11"/>
          </p:nvPr>
        </p:nvSpPr>
        <p:spPr/>
        <p:txBody>
          <a:bodyPr/>
          <a:lstStyle/>
          <a:p>
            <a:r>
              <a:rPr lang="en-US" dirty="0"/>
              <a:t>This is when a famous person appears where there is no stage</a:t>
            </a:r>
          </a:p>
        </p:txBody>
      </p:sp>
      <p:sp>
        <p:nvSpPr>
          <p:cNvPr id="4" name="Text Placeholder 3">
            <a:extLst>
              <a:ext uri="{FF2B5EF4-FFF2-40B4-BE49-F238E27FC236}">
                <a16:creationId xmlns:a16="http://schemas.microsoft.com/office/drawing/2014/main" id="{DA99B1E0-B779-44BF-1397-678B39F60F7B}"/>
              </a:ext>
            </a:extLst>
          </p:cNvPr>
          <p:cNvSpPr>
            <a:spLocks noGrp="1"/>
          </p:cNvSpPr>
          <p:nvPr>
            <p:ph type="body" sz="quarter" idx="12"/>
          </p:nvPr>
        </p:nvSpPr>
        <p:spPr>
          <a:xfrm>
            <a:off x="638175" y="2559528"/>
            <a:ext cx="11115674" cy="3338254"/>
          </a:xfrm>
        </p:spPr>
        <p:txBody>
          <a:bodyPr/>
          <a:lstStyle/>
          <a:p>
            <a:r>
              <a:rPr lang="en-US" sz="2800" dirty="0"/>
              <a:t>Key questions to ask: </a:t>
            </a:r>
          </a:p>
          <a:p>
            <a:r>
              <a:rPr lang="en-US" sz="2800" dirty="0"/>
              <a:t>If this was a purely natural moment that was not staged, why are there cameras there?</a:t>
            </a:r>
          </a:p>
          <a:p>
            <a:r>
              <a:rPr lang="en-US" sz="2800" dirty="0"/>
              <a:t>Why is it important that we capture these ‘un-staged’ moments? What does it help us see?</a:t>
            </a:r>
          </a:p>
          <a:p>
            <a:endParaRPr lang="en-US" dirty="0"/>
          </a:p>
        </p:txBody>
      </p:sp>
    </p:spTree>
    <p:extLst>
      <p:ext uri="{BB962C8B-B14F-4D97-AF65-F5344CB8AC3E}">
        <p14:creationId xmlns:p14="http://schemas.microsoft.com/office/powerpoint/2010/main" val="119930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7521D7-0B2D-2895-1025-9EDA600771D6}"/>
              </a:ext>
            </a:extLst>
          </p:cNvPr>
          <p:cNvSpPr>
            <a:spLocks noGrp="1"/>
          </p:cNvSpPr>
          <p:nvPr>
            <p:ph type="body" sz="quarter" idx="10"/>
          </p:nvPr>
        </p:nvSpPr>
        <p:spPr/>
        <p:txBody>
          <a:bodyPr/>
          <a:lstStyle/>
          <a:p>
            <a:r>
              <a:rPr lang="en-US" dirty="0"/>
              <a:t>5) Equalizing</a:t>
            </a:r>
          </a:p>
        </p:txBody>
      </p:sp>
      <p:sp>
        <p:nvSpPr>
          <p:cNvPr id="3" name="Text Placeholder 2">
            <a:extLst>
              <a:ext uri="{FF2B5EF4-FFF2-40B4-BE49-F238E27FC236}">
                <a16:creationId xmlns:a16="http://schemas.microsoft.com/office/drawing/2014/main" id="{49FB9A98-1E6F-0657-6770-B02A14DED96B}"/>
              </a:ext>
            </a:extLst>
          </p:cNvPr>
          <p:cNvSpPr>
            <a:spLocks noGrp="1"/>
          </p:cNvSpPr>
          <p:nvPr>
            <p:ph type="body" sz="quarter" idx="11"/>
          </p:nvPr>
        </p:nvSpPr>
        <p:spPr/>
        <p:txBody>
          <a:bodyPr/>
          <a:lstStyle/>
          <a:p>
            <a:r>
              <a:rPr lang="en-US" dirty="0"/>
              <a:t>This is when people present diverse audiences as a coherent community and bring them together in unity.</a:t>
            </a:r>
          </a:p>
        </p:txBody>
      </p:sp>
      <p:sp>
        <p:nvSpPr>
          <p:cNvPr id="4" name="Text Placeholder 3">
            <a:extLst>
              <a:ext uri="{FF2B5EF4-FFF2-40B4-BE49-F238E27FC236}">
                <a16:creationId xmlns:a16="http://schemas.microsoft.com/office/drawing/2014/main" id="{E066F1B8-85AC-EB30-8F25-EABE68AD4C89}"/>
              </a:ext>
            </a:extLst>
          </p:cNvPr>
          <p:cNvSpPr>
            <a:spLocks noGrp="1"/>
          </p:cNvSpPr>
          <p:nvPr>
            <p:ph type="body" sz="quarter" idx="12"/>
          </p:nvPr>
        </p:nvSpPr>
        <p:spPr>
          <a:xfrm>
            <a:off x="638174" y="3088888"/>
            <a:ext cx="11115675" cy="2959112"/>
          </a:xfrm>
        </p:spPr>
        <p:txBody>
          <a:bodyPr/>
          <a:lstStyle/>
          <a:p>
            <a:r>
              <a:rPr lang="en-US" sz="2800" dirty="0"/>
              <a:t>Key questions to ask: </a:t>
            </a:r>
          </a:p>
          <a:p>
            <a:r>
              <a:rPr lang="en-US" sz="2800" dirty="0"/>
              <a:t>What change is this event trying to bring about? </a:t>
            </a:r>
          </a:p>
          <a:p>
            <a:r>
              <a:rPr lang="en-US" sz="2800" dirty="0"/>
              <a:t>How do people feel at events where they are together with others who want the same thing?</a:t>
            </a:r>
          </a:p>
        </p:txBody>
      </p:sp>
    </p:spTree>
    <p:extLst>
      <p:ext uri="{BB962C8B-B14F-4D97-AF65-F5344CB8AC3E}">
        <p14:creationId xmlns:p14="http://schemas.microsoft.com/office/powerpoint/2010/main" val="413375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EDA09-D6E7-E59D-5529-FDC6C6B4BEA0}"/>
              </a:ext>
            </a:extLst>
          </p:cNvPr>
          <p:cNvSpPr>
            <a:spLocks noGrp="1"/>
          </p:cNvSpPr>
          <p:nvPr>
            <p:ph type="body" sz="quarter" idx="10"/>
          </p:nvPr>
        </p:nvSpPr>
        <p:spPr>
          <a:xfrm>
            <a:off x="3514493" y="2417539"/>
            <a:ext cx="5163014" cy="2324629"/>
          </a:xfrm>
        </p:spPr>
        <p:txBody>
          <a:bodyPr/>
          <a:lstStyle/>
          <a:p>
            <a:r>
              <a:rPr lang="en-US" sz="4800" dirty="0"/>
              <a:t>These techniques can be used to help or to harm.</a:t>
            </a:r>
          </a:p>
        </p:txBody>
      </p:sp>
    </p:spTree>
    <p:extLst>
      <p:ext uri="{BB962C8B-B14F-4D97-AF65-F5344CB8AC3E}">
        <p14:creationId xmlns:p14="http://schemas.microsoft.com/office/powerpoint/2010/main" val="41624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5B368B-9EB4-39B4-7D7B-E9F9BED911B3}"/>
              </a:ext>
            </a:extLst>
          </p:cNvPr>
          <p:cNvSpPr>
            <a:spLocks noGrp="1"/>
          </p:cNvSpPr>
          <p:nvPr>
            <p:ph type="body" sz="quarter" idx="10"/>
          </p:nvPr>
        </p:nvSpPr>
        <p:spPr>
          <a:xfrm>
            <a:off x="494371" y="300093"/>
            <a:ext cx="10010077" cy="311162"/>
          </a:xfrm>
        </p:spPr>
        <p:txBody>
          <a:bodyPr/>
          <a:lstStyle/>
          <a:p>
            <a:r>
              <a:rPr lang="en-US" dirty="0"/>
              <a:t>How can we avoid the ‘charm trap?</a:t>
            </a:r>
          </a:p>
        </p:txBody>
      </p:sp>
      <p:sp>
        <p:nvSpPr>
          <p:cNvPr id="4" name="Text Placeholder 3">
            <a:extLst>
              <a:ext uri="{FF2B5EF4-FFF2-40B4-BE49-F238E27FC236}">
                <a16:creationId xmlns:a16="http://schemas.microsoft.com/office/drawing/2014/main" id="{534E6D7D-E492-D429-3A3F-6E94A3ACE0CC}"/>
              </a:ext>
            </a:extLst>
          </p:cNvPr>
          <p:cNvSpPr>
            <a:spLocks noGrp="1"/>
          </p:cNvSpPr>
          <p:nvPr>
            <p:ph type="body" sz="quarter" idx="12"/>
          </p:nvPr>
        </p:nvSpPr>
        <p:spPr>
          <a:xfrm>
            <a:off x="638174" y="1513454"/>
            <a:ext cx="4892831" cy="4182320"/>
          </a:xfrm>
        </p:spPr>
        <p:txBody>
          <a:bodyPr/>
          <a:lstStyle/>
          <a:p>
            <a:pPr marL="514350" indent="-514350">
              <a:buAutoNum type="arabicParenR"/>
            </a:pPr>
            <a:r>
              <a:rPr lang="en-US" sz="3200" dirty="0"/>
              <a:t>Don’t believe everything you see.</a:t>
            </a:r>
          </a:p>
          <a:p>
            <a:pPr marL="514350" indent="-514350">
              <a:buAutoNum type="arabicParenR"/>
            </a:pPr>
            <a:r>
              <a:rPr lang="en-US" sz="3200" dirty="0"/>
              <a:t>Check out that what you see is REAL.</a:t>
            </a:r>
          </a:p>
          <a:p>
            <a:pPr marL="514350" indent="-514350">
              <a:buAutoNum type="arabicParenR"/>
            </a:pPr>
            <a:r>
              <a:rPr lang="en-US" sz="3200" dirty="0"/>
              <a:t>Check that actions and words match.</a:t>
            </a:r>
          </a:p>
          <a:p>
            <a:pPr marL="514350" indent="-514350">
              <a:buAutoNum type="arabicParenR"/>
            </a:pPr>
            <a:endParaRPr lang="en-US" sz="3200" dirty="0"/>
          </a:p>
        </p:txBody>
      </p:sp>
      <p:pic>
        <p:nvPicPr>
          <p:cNvPr id="1026" name="Picture 2" descr="When can you put booby traps on your property? | SmartSign Blog">
            <a:extLst>
              <a:ext uri="{FF2B5EF4-FFF2-40B4-BE49-F238E27FC236}">
                <a16:creationId xmlns:a16="http://schemas.microsoft.com/office/drawing/2014/main" id="{E0FD994C-5E66-5FED-ABD9-138E229EA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492" y="1513454"/>
            <a:ext cx="6335441" cy="418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39305-4E7A-B4C1-B91D-2CA4B3B176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673319-5A96-0675-CD85-A53576F9CF39}"/>
              </a:ext>
            </a:extLst>
          </p:cNvPr>
          <p:cNvSpPr>
            <a:spLocks noGrp="1"/>
          </p:cNvSpPr>
          <p:nvPr>
            <p:ph type="body" sz="quarter" idx="10"/>
          </p:nvPr>
        </p:nvSpPr>
        <p:spPr>
          <a:xfrm>
            <a:off x="494371" y="300093"/>
            <a:ext cx="10010077" cy="311162"/>
          </a:xfrm>
        </p:spPr>
        <p:txBody>
          <a:bodyPr/>
          <a:lstStyle/>
          <a:p>
            <a:r>
              <a:rPr lang="en-US" dirty="0"/>
              <a:t>How can we use charm for good?</a:t>
            </a:r>
          </a:p>
        </p:txBody>
      </p:sp>
      <p:sp>
        <p:nvSpPr>
          <p:cNvPr id="4" name="Text Placeholder 3">
            <a:extLst>
              <a:ext uri="{FF2B5EF4-FFF2-40B4-BE49-F238E27FC236}">
                <a16:creationId xmlns:a16="http://schemas.microsoft.com/office/drawing/2014/main" id="{58395D10-107F-45B6-A6D2-43EC93F63E28}"/>
              </a:ext>
            </a:extLst>
          </p:cNvPr>
          <p:cNvSpPr>
            <a:spLocks noGrp="1"/>
          </p:cNvSpPr>
          <p:nvPr>
            <p:ph type="body" sz="quarter" idx="12"/>
          </p:nvPr>
        </p:nvSpPr>
        <p:spPr>
          <a:xfrm>
            <a:off x="494371" y="1758781"/>
            <a:ext cx="5361182" cy="4182320"/>
          </a:xfrm>
        </p:spPr>
        <p:txBody>
          <a:bodyPr/>
          <a:lstStyle/>
          <a:p>
            <a:pPr marL="514350" indent="-514350">
              <a:buAutoNum type="arabicParenR"/>
            </a:pPr>
            <a:r>
              <a:rPr lang="en-US" sz="3200" dirty="0"/>
              <a:t>Let people see the real you and connect with others.</a:t>
            </a:r>
          </a:p>
          <a:p>
            <a:pPr marL="514350" indent="-514350">
              <a:buAutoNum type="arabicParenR"/>
            </a:pPr>
            <a:r>
              <a:rPr lang="en-US" sz="3200" dirty="0"/>
              <a:t>Bring different people together for a purpose.</a:t>
            </a:r>
          </a:p>
          <a:p>
            <a:pPr marL="514350" indent="-514350">
              <a:buAutoNum type="arabicParenR"/>
            </a:pPr>
            <a:r>
              <a:rPr lang="en-US" sz="3200" dirty="0"/>
              <a:t>Be polite and friendly, people feel good when you are!</a:t>
            </a:r>
          </a:p>
          <a:p>
            <a:pPr marL="514350" indent="-514350">
              <a:buAutoNum type="arabicParenR"/>
            </a:pPr>
            <a:endParaRPr lang="en-US" sz="3200" dirty="0"/>
          </a:p>
        </p:txBody>
      </p:sp>
      <p:pic>
        <p:nvPicPr>
          <p:cNvPr id="2050" name="Picture 2" descr="Sparkle wave Images - Free Download on Freepik">
            <a:extLst>
              <a:ext uri="{FF2B5EF4-FFF2-40B4-BE49-F238E27FC236}">
                <a16:creationId xmlns:a16="http://schemas.microsoft.com/office/drawing/2014/main" id="{0C74FD4C-6F97-EF88-87E0-093317ED7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63433"/>
            <a:ext cx="5784386" cy="412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5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D237FE-723C-17CF-0099-9954B63B61AC}"/>
              </a:ext>
            </a:extLst>
          </p:cNvPr>
          <p:cNvSpPr>
            <a:spLocks noGrp="1"/>
          </p:cNvSpPr>
          <p:nvPr>
            <p:ph type="body" sz="quarter" idx="11"/>
          </p:nvPr>
        </p:nvSpPr>
        <p:spPr/>
        <p:txBody>
          <a:bodyPr/>
          <a:lstStyle/>
          <a:p>
            <a:r>
              <a:rPr lang="en-GB" b="0" dirty="0">
                <a:solidFill>
                  <a:schemeClr val="tx1"/>
                </a:solidFill>
              </a:rPr>
              <a:t>“We live in an age where fame and celebrity, stardust and charm are celebrated and prized. And there is a place for charm, life would be dull without it and connection can be formed using it. But let’s also never forget to engage our brains and our discernment so we don’t fall for appearance over reality.”</a:t>
            </a:r>
            <a:endParaRPr lang="en-US" b="0" dirty="0"/>
          </a:p>
          <a:p>
            <a:endParaRPr lang="en-US" dirty="0"/>
          </a:p>
        </p:txBody>
      </p:sp>
    </p:spTree>
    <p:extLst>
      <p:ext uri="{BB962C8B-B14F-4D97-AF65-F5344CB8AC3E}">
        <p14:creationId xmlns:p14="http://schemas.microsoft.com/office/powerpoint/2010/main" val="233684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74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F9ADD5-A930-162C-C8C5-9645FDC39B70}"/>
              </a:ext>
            </a:extLst>
          </p:cNvPr>
          <p:cNvSpPr>
            <a:spLocks noGrp="1"/>
          </p:cNvSpPr>
          <p:nvPr>
            <p:ph type="body" sz="quarter" idx="10"/>
          </p:nvPr>
        </p:nvSpPr>
        <p:spPr/>
        <p:txBody>
          <a:bodyPr/>
          <a:lstStyle/>
          <a:p>
            <a:r>
              <a:rPr lang="en-GB" dirty="0"/>
              <a:t>Charm</a:t>
            </a:r>
          </a:p>
        </p:txBody>
      </p:sp>
    </p:spTree>
    <p:extLst>
      <p:ext uri="{BB962C8B-B14F-4D97-AF65-F5344CB8AC3E}">
        <p14:creationId xmlns:p14="http://schemas.microsoft.com/office/powerpoint/2010/main" val="3820443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49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589BC-BB20-00AE-0756-6A19EBE98B9D}"/>
              </a:ext>
            </a:extLst>
          </p:cNvPr>
          <p:cNvSpPr>
            <a:spLocks noGrp="1"/>
          </p:cNvSpPr>
          <p:nvPr>
            <p:ph type="body" sz="quarter" idx="10"/>
          </p:nvPr>
        </p:nvSpPr>
        <p:spPr/>
        <p:txBody>
          <a:bodyPr/>
          <a:lstStyle/>
          <a:p>
            <a:r>
              <a:rPr lang="en-US" dirty="0"/>
              <a:t>What do we mean by ‘charm’?</a:t>
            </a:r>
          </a:p>
        </p:txBody>
      </p:sp>
      <p:sp>
        <p:nvSpPr>
          <p:cNvPr id="4" name="Text Placeholder 3">
            <a:extLst>
              <a:ext uri="{FF2B5EF4-FFF2-40B4-BE49-F238E27FC236}">
                <a16:creationId xmlns:a16="http://schemas.microsoft.com/office/drawing/2014/main" id="{62A22715-E8F2-BFF1-6DD9-C284389E7DC7}"/>
              </a:ext>
            </a:extLst>
          </p:cNvPr>
          <p:cNvSpPr>
            <a:spLocks noGrp="1"/>
          </p:cNvSpPr>
          <p:nvPr>
            <p:ph type="body" sz="quarter" idx="12"/>
          </p:nvPr>
        </p:nvSpPr>
        <p:spPr/>
        <p:txBody>
          <a:bodyPr/>
          <a:lstStyle/>
          <a:p>
            <a:pPr marL="285750" indent="-285750">
              <a:buFont typeface="Arial" panose="020B0604020202020204" pitchFamily="34" charset="0"/>
              <a:buChar char="•"/>
            </a:pPr>
            <a:r>
              <a:rPr lang="en-US" sz="2800" dirty="0"/>
              <a:t>Started as ‘magic charm’ or ‘song’ or ‘enchantment’</a:t>
            </a:r>
          </a:p>
          <a:p>
            <a:pPr marL="285750" indent="-285750">
              <a:buFont typeface="Arial" panose="020B0604020202020204" pitchFamily="34" charset="0"/>
              <a:buChar char="•"/>
            </a:pPr>
            <a:r>
              <a:rPr lang="en-US" sz="2800" dirty="0"/>
              <a:t>Then, ‘to win over by treating pleasingly, delight’</a:t>
            </a:r>
          </a:p>
          <a:p>
            <a:pPr marL="285750" indent="-285750">
              <a:buFont typeface="Arial" panose="020B0604020202020204" pitchFamily="34" charset="0"/>
              <a:buChar char="•"/>
            </a:pPr>
            <a:r>
              <a:rPr lang="en-US" sz="2800" dirty="0"/>
              <a:t>Then, ‘a pleasing quality, irresistible power to please and attract’</a:t>
            </a:r>
          </a:p>
        </p:txBody>
      </p:sp>
    </p:spTree>
    <p:extLst>
      <p:ext uri="{BB962C8B-B14F-4D97-AF65-F5344CB8AC3E}">
        <p14:creationId xmlns:p14="http://schemas.microsoft.com/office/powerpoint/2010/main" val="42722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FDEBF-844F-246B-4380-3BF17E6767E5}"/>
              </a:ext>
            </a:extLst>
          </p:cNvPr>
          <p:cNvSpPr>
            <a:spLocks noGrp="1"/>
          </p:cNvSpPr>
          <p:nvPr>
            <p:ph type="body" sz="quarter" idx="10"/>
          </p:nvPr>
        </p:nvSpPr>
        <p:spPr>
          <a:xfrm>
            <a:off x="3197352" y="2266685"/>
            <a:ext cx="5797296" cy="2324629"/>
          </a:xfrm>
        </p:spPr>
        <p:txBody>
          <a:bodyPr/>
          <a:lstStyle/>
          <a:p>
            <a:r>
              <a:rPr lang="en-US" sz="6000" dirty="0"/>
              <a:t>But when is charm a problem?</a:t>
            </a:r>
          </a:p>
        </p:txBody>
      </p:sp>
    </p:spTree>
    <p:extLst>
      <p:ext uri="{BB962C8B-B14F-4D97-AF65-F5344CB8AC3E}">
        <p14:creationId xmlns:p14="http://schemas.microsoft.com/office/powerpoint/2010/main" val="429437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ED2437-9343-740B-D541-D2D28463C819}"/>
              </a:ext>
            </a:extLst>
          </p:cNvPr>
          <p:cNvSpPr>
            <a:spLocks noGrp="1"/>
          </p:cNvSpPr>
          <p:nvPr>
            <p:ph type="body" sz="quarter" idx="10"/>
          </p:nvPr>
        </p:nvSpPr>
        <p:spPr>
          <a:xfrm>
            <a:off x="627022" y="361503"/>
            <a:ext cx="9834566" cy="747518"/>
          </a:xfrm>
        </p:spPr>
        <p:txBody>
          <a:bodyPr/>
          <a:lstStyle/>
          <a:p>
            <a:r>
              <a:rPr lang="en-US" dirty="0"/>
              <a:t>When charm causes chaos</a:t>
            </a:r>
          </a:p>
        </p:txBody>
      </p:sp>
      <p:pic>
        <p:nvPicPr>
          <p:cNvPr id="6" name="Picture 5" descr="A group of people sitting at a table&#10;&#10;AI-generated content may be incorrect.">
            <a:extLst>
              <a:ext uri="{FF2B5EF4-FFF2-40B4-BE49-F238E27FC236}">
                <a16:creationId xmlns:a16="http://schemas.microsoft.com/office/drawing/2014/main" id="{A43DA00A-B87D-2AB2-BADC-222CD2780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9" y="1209907"/>
            <a:ext cx="4655469" cy="4950882"/>
          </a:xfrm>
          <a:prstGeom prst="rect">
            <a:avLst/>
          </a:prstGeom>
        </p:spPr>
      </p:pic>
      <p:sp>
        <p:nvSpPr>
          <p:cNvPr id="7" name="TextBox 6">
            <a:extLst>
              <a:ext uri="{FF2B5EF4-FFF2-40B4-BE49-F238E27FC236}">
                <a16:creationId xmlns:a16="http://schemas.microsoft.com/office/drawing/2014/main" id="{99D89872-D814-74B6-5491-77E1CF7C1EBB}"/>
              </a:ext>
            </a:extLst>
          </p:cNvPr>
          <p:cNvSpPr txBox="1"/>
          <p:nvPr/>
        </p:nvSpPr>
        <p:spPr>
          <a:xfrm>
            <a:off x="6096000" y="1733596"/>
            <a:ext cx="4873083" cy="39035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t>A large energy company</a:t>
            </a:r>
          </a:p>
          <a:p>
            <a:pPr marL="342900" indent="-342900">
              <a:lnSpc>
                <a:spcPct val="150000"/>
              </a:lnSpc>
              <a:buFont typeface="Arial" panose="020B0604020202020204" pitchFamily="34" charset="0"/>
              <a:buChar char="•"/>
            </a:pPr>
            <a:r>
              <a:rPr lang="en-US" sz="2800" dirty="0"/>
              <a:t>Declared bankruptcy</a:t>
            </a:r>
          </a:p>
          <a:p>
            <a:pPr marL="342900" indent="-342900">
              <a:lnSpc>
                <a:spcPct val="150000"/>
              </a:lnSpc>
              <a:buFont typeface="Arial" panose="020B0604020202020204" pitchFamily="34" charset="0"/>
              <a:buChar char="•"/>
            </a:pPr>
            <a:r>
              <a:rPr lang="en-US" sz="2800" dirty="0"/>
              <a:t>Expanded too fast</a:t>
            </a:r>
          </a:p>
          <a:p>
            <a:pPr marL="342900" indent="-342900">
              <a:lnSpc>
                <a:spcPct val="150000"/>
              </a:lnSpc>
              <a:buFont typeface="Arial" panose="020B0604020202020204" pitchFamily="34" charset="0"/>
              <a:buChar char="•"/>
            </a:pPr>
            <a:r>
              <a:rPr lang="en-US" sz="2800" dirty="0"/>
              <a:t>Hidden things from investors</a:t>
            </a:r>
          </a:p>
          <a:p>
            <a:pPr marL="342900" indent="-342900">
              <a:lnSpc>
                <a:spcPct val="150000"/>
              </a:lnSpc>
              <a:buFont typeface="Arial" panose="020B0604020202020204" pitchFamily="34" charset="0"/>
              <a:buChar char="•"/>
            </a:pPr>
            <a:r>
              <a:rPr lang="en-US" sz="2800" dirty="0"/>
              <a:t>High-risk accounting</a:t>
            </a:r>
          </a:p>
          <a:p>
            <a:pPr marL="342900" indent="-342900">
              <a:lnSpc>
                <a:spcPct val="150000"/>
              </a:lnSpc>
              <a:buFont typeface="Arial" panose="020B0604020202020204" pitchFamily="34" charset="0"/>
              <a:buChar char="•"/>
            </a:pPr>
            <a:r>
              <a:rPr lang="en-US" sz="2800" dirty="0"/>
              <a:t>A big cover-up</a:t>
            </a:r>
          </a:p>
        </p:txBody>
      </p:sp>
    </p:spTree>
    <p:extLst>
      <p:ext uri="{BB962C8B-B14F-4D97-AF65-F5344CB8AC3E}">
        <p14:creationId xmlns:p14="http://schemas.microsoft.com/office/powerpoint/2010/main" val="42794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13E9E0-5894-CD48-3C3E-B4344E90CD63}"/>
              </a:ext>
            </a:extLst>
          </p:cNvPr>
          <p:cNvSpPr>
            <a:spLocks noGrp="1"/>
          </p:cNvSpPr>
          <p:nvPr>
            <p:ph type="body" sz="quarter" idx="10"/>
          </p:nvPr>
        </p:nvSpPr>
        <p:spPr/>
        <p:txBody>
          <a:bodyPr/>
          <a:lstStyle/>
          <a:p>
            <a:r>
              <a:rPr lang="en-US" dirty="0"/>
              <a:t>We can fall for charm</a:t>
            </a:r>
          </a:p>
        </p:txBody>
      </p:sp>
      <p:sp>
        <p:nvSpPr>
          <p:cNvPr id="3" name="Text Placeholder 2">
            <a:extLst>
              <a:ext uri="{FF2B5EF4-FFF2-40B4-BE49-F238E27FC236}">
                <a16:creationId xmlns:a16="http://schemas.microsoft.com/office/drawing/2014/main" id="{53137F8D-380E-CB35-1F12-11ED9298CE3F}"/>
              </a:ext>
            </a:extLst>
          </p:cNvPr>
          <p:cNvSpPr>
            <a:spLocks noGrp="1"/>
          </p:cNvSpPr>
          <p:nvPr>
            <p:ph type="body" sz="quarter" idx="11"/>
          </p:nvPr>
        </p:nvSpPr>
        <p:spPr>
          <a:xfrm>
            <a:off x="749686" y="2743099"/>
            <a:ext cx="11115675" cy="457200"/>
          </a:xfrm>
        </p:spPr>
        <p:txBody>
          <a:bodyPr/>
          <a:lstStyle/>
          <a:p>
            <a:pPr algn="ctr"/>
            <a:r>
              <a:rPr lang="en-US" sz="3600" dirty="0"/>
              <a:t>Can you think of any characters in films who are charming but manipulative?</a:t>
            </a:r>
          </a:p>
        </p:txBody>
      </p:sp>
    </p:spTree>
    <p:extLst>
      <p:ext uri="{BB962C8B-B14F-4D97-AF65-F5344CB8AC3E}">
        <p14:creationId xmlns:p14="http://schemas.microsoft.com/office/powerpoint/2010/main" val="3221341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2AA66-43F4-DA4C-FD08-2DFD42C20A30}"/>
              </a:ext>
            </a:extLst>
          </p:cNvPr>
          <p:cNvSpPr>
            <a:spLocks noGrp="1"/>
          </p:cNvSpPr>
          <p:nvPr>
            <p:ph type="body" sz="quarter" idx="10"/>
          </p:nvPr>
        </p:nvSpPr>
        <p:spPr>
          <a:xfrm>
            <a:off x="3359379" y="2266685"/>
            <a:ext cx="5317124" cy="2324629"/>
          </a:xfrm>
        </p:spPr>
        <p:txBody>
          <a:bodyPr/>
          <a:lstStyle/>
          <a:p>
            <a:r>
              <a:rPr lang="en-US" sz="5400" dirty="0"/>
              <a:t>Charm is not always a bad thing though.</a:t>
            </a:r>
          </a:p>
        </p:txBody>
      </p:sp>
    </p:spTree>
    <p:extLst>
      <p:ext uri="{BB962C8B-B14F-4D97-AF65-F5344CB8AC3E}">
        <p14:creationId xmlns:p14="http://schemas.microsoft.com/office/powerpoint/2010/main" val="219397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8DD8E4-1CF8-9208-46E0-8B955BACF73B}"/>
              </a:ext>
            </a:extLst>
          </p:cNvPr>
          <p:cNvSpPr>
            <a:spLocks noGrp="1"/>
          </p:cNvSpPr>
          <p:nvPr>
            <p:ph type="body" sz="quarter" idx="12"/>
          </p:nvPr>
        </p:nvSpPr>
        <p:spPr>
          <a:xfrm>
            <a:off x="538162" y="1599653"/>
            <a:ext cx="11115675" cy="3835030"/>
          </a:xfrm>
        </p:spPr>
        <p:txBody>
          <a:bodyPr/>
          <a:lstStyle/>
          <a:p>
            <a:pPr algn="ctr"/>
            <a:r>
              <a:rPr lang="en-GB" sz="2800" b="1" dirty="0"/>
              <a:t>“Charm will not feed the hungry, end wars, fight evil, yet I happen to believe that the lives of almost all of us are the better for encountering charm…It provides a form of necessary relief—relief from the doldrums and the drab everydayness of life. Charm widens the lens, heightens the colour of life, intensifies and sweetens it. We can, of course, all live without it. What a great pity, though, to do so.”</a:t>
            </a:r>
            <a:r>
              <a:rPr lang="en-GB" sz="2800" dirty="0"/>
              <a:t> </a:t>
            </a:r>
          </a:p>
          <a:p>
            <a:pPr algn="ctr"/>
            <a:r>
              <a:rPr lang="en-GB" sz="2400" dirty="0">
                <a:solidFill>
                  <a:schemeClr val="tx1"/>
                </a:solidFill>
              </a:rPr>
              <a:t>Joseph Epstein in his book </a:t>
            </a:r>
            <a:r>
              <a:rPr lang="en-GB" sz="2400" i="1" dirty="0">
                <a:solidFill>
                  <a:schemeClr val="tx1"/>
                </a:solidFill>
              </a:rPr>
              <a:t>Charm: The Elusive Enchantment</a:t>
            </a:r>
            <a:r>
              <a:rPr lang="en-GB" sz="2400" dirty="0">
                <a:solidFill>
                  <a:schemeClr val="tx1"/>
                </a:solidFill>
              </a:rPr>
              <a:t>.</a:t>
            </a:r>
          </a:p>
          <a:p>
            <a:pPr algn="ctr"/>
            <a:endParaRPr lang="en-US" sz="2800" dirty="0"/>
          </a:p>
        </p:txBody>
      </p:sp>
    </p:spTree>
    <p:extLst>
      <p:ext uri="{BB962C8B-B14F-4D97-AF65-F5344CB8AC3E}">
        <p14:creationId xmlns:p14="http://schemas.microsoft.com/office/powerpoint/2010/main" val="428297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4ABA99-8CE2-B0FC-21F4-CC735DB6EB23}"/>
              </a:ext>
            </a:extLst>
          </p:cNvPr>
          <p:cNvSpPr>
            <a:spLocks noGrp="1"/>
          </p:cNvSpPr>
          <p:nvPr>
            <p:ph type="body" sz="quarter" idx="10"/>
          </p:nvPr>
        </p:nvSpPr>
        <p:spPr>
          <a:xfrm>
            <a:off x="3311862" y="2266685"/>
            <a:ext cx="5568276" cy="2324629"/>
          </a:xfrm>
        </p:spPr>
        <p:txBody>
          <a:bodyPr/>
          <a:lstStyle/>
          <a:p>
            <a:r>
              <a:rPr lang="en-US" dirty="0"/>
              <a:t>The 5 ‘Charming Techniques’ that can be used to help or harm.</a:t>
            </a:r>
          </a:p>
        </p:txBody>
      </p:sp>
    </p:spTree>
    <p:extLst>
      <p:ext uri="{BB962C8B-B14F-4D97-AF65-F5344CB8AC3E}">
        <p14:creationId xmlns:p14="http://schemas.microsoft.com/office/powerpoint/2010/main" val="1046593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d51961-a181-4dec-b110-f245d4f17a71" xsi:nil="true"/>
    <lcf76f155ced4ddcb4097134ff3c332f xmlns="3e429c19-c368-484a-9414-3e1c9b74ae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E1573D66E8234BA888F21A92A1989A" ma:contentTypeVersion="19" ma:contentTypeDescription="Create a new document." ma:contentTypeScope="" ma:versionID="b1674dc4e4e327f5d4ff083f93f45791">
  <xsd:schema xmlns:xsd="http://www.w3.org/2001/XMLSchema" xmlns:xs="http://www.w3.org/2001/XMLSchema" xmlns:p="http://schemas.microsoft.com/office/2006/metadata/properties" xmlns:ns2="3e429c19-c368-484a-9414-3e1c9b74ae8c" xmlns:ns3="3dd51961-a181-4dec-b110-f245d4f17a71" targetNamespace="http://schemas.microsoft.com/office/2006/metadata/properties" ma:root="true" ma:fieldsID="baa4dcecacfa49e03355794ff80d1426" ns2:_="" ns3:_="">
    <xsd:import namespace="3e429c19-c368-484a-9414-3e1c9b74ae8c"/>
    <xsd:import namespace="3dd51961-a181-4dec-b110-f245d4f17a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29c19-c368-484a-9414-3e1c9b74a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dfdb1f-3c29-4bd5-8640-66fb358a1d3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51961-a181-4dec-b110-f245d4f17a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4e155-f2fb-44e6-bc39-3ac6c3641a55}" ma:internalName="TaxCatchAll" ma:showField="CatchAllData" ma:web="3dd51961-a181-4dec-b110-f245d4f17a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47FCC3-9E78-4281-88A5-0351C503D9BA}">
  <ds:schemaRefs>
    <ds:schemaRef ds:uri="http://schemas.microsoft.com/office/2006/metadata/properties"/>
    <ds:schemaRef ds:uri="http://schemas.microsoft.com/office/infopath/2007/PartnerControls"/>
    <ds:schemaRef ds:uri="3dd51961-a181-4dec-b110-f245d4f17a71"/>
    <ds:schemaRef ds:uri="3e429c19-c368-484a-9414-3e1c9b74ae8c"/>
  </ds:schemaRefs>
</ds:datastoreItem>
</file>

<file path=customXml/itemProps2.xml><?xml version="1.0" encoding="utf-8"?>
<ds:datastoreItem xmlns:ds="http://schemas.openxmlformats.org/officeDocument/2006/customXml" ds:itemID="{1FD46DFE-F943-4168-BEBB-5D7709262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29c19-c368-484a-9414-3e1c9b74ae8c"/>
    <ds:schemaRef ds:uri="3dd51961-a181-4dec-b110-f245d4f17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AAA39D-0CAD-4548-B353-A2B26D5354B1}">
  <ds:schemaRefs>
    <ds:schemaRef ds:uri="http://schemas.microsoft.com/sharepoint/v3/contenttype/forms"/>
  </ds:schemaRefs>
</ds:datastoreItem>
</file>

<file path=docMetadata/LabelInfo.xml><?xml version="1.0" encoding="utf-8"?>
<clbl:labelList xmlns:clbl="http://schemas.microsoft.com/office/2020/mipLabelMetadata">
  <clbl:label id="{1e62c065-b0ae-4597-9c1a-64d3b2d18945}" enabled="0" method="" siteId="{1e62c065-b0ae-4597-9c1a-64d3b2d18945}" removed="1"/>
</clbl:labelList>
</file>

<file path=docProps/app.xml><?xml version="1.0" encoding="utf-8"?>
<Properties xmlns="http://schemas.openxmlformats.org/officeDocument/2006/extended-properties" xmlns:vt="http://schemas.openxmlformats.org/officeDocument/2006/docPropsVTypes">
  <TotalTime>0</TotalTime>
  <Words>2417</Words>
  <Application>Microsoft Office PowerPoint</Application>
  <PresentationFormat>Widescreen</PresentationFormat>
  <Paragraphs>114</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Sagar</dc:creator>
  <cp:lastModifiedBy>Danielle Hill</cp:lastModifiedBy>
  <cp:revision>28</cp:revision>
  <dcterms:created xsi:type="dcterms:W3CDTF">2022-07-30T09:24:38Z</dcterms:created>
  <dcterms:modified xsi:type="dcterms:W3CDTF">2026-02-14T21:39:31Z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0x010100B4E1573D66E8234BA888F21A92A1989A</vt:lpwstr>
  </property>
  <property fmtid="{D5CDD505-2E9C-101B-9397-08002B2CF9AE}" pid="3" name="MediaServiceImageTags">
    <vt:lpwstr/>
  </property>
</Properties>
</file>