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268" r:id="rId6"/>
    <p:sldId id="256" r:id="rId7"/>
    <p:sldId id="257" r:id="rId8"/>
    <p:sldId id="259" r:id="rId9"/>
    <p:sldId id="260" r:id="rId10"/>
    <p:sldId id="261" r:id="rId11"/>
    <p:sldId id="262" r:id="rId12"/>
    <p:sldId id="263" r:id="rId13"/>
    <p:sldId id="264" r:id="rId14"/>
    <p:sldId id="265" r:id="rId15"/>
    <p:sldId id="266" r:id="rId16"/>
    <p:sldId id="267" r:id="rId17"/>
    <p:sldId id="269" r:id="rId18"/>
    <p:sldId id="270" r:id="rId19"/>
    <p:sldId id="28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01A001-258E-4F48-9EBF-05E5F486CA9B}" v="48" dt="2025-12-03T10:36:36.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1918"/>
  </p:normalViewPr>
  <p:slideViewPr>
    <p:cSldViewPr snapToGrid="0">
      <p:cViewPr varScale="1">
        <p:scale>
          <a:sx n="116" d="100"/>
          <a:sy n="116" d="100"/>
        </p:scale>
        <p:origin x="1000" y="19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224" d="100"/>
          <a:sy n="224" d="100"/>
        </p:scale>
        <p:origin x="928" y="-4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Johnson" userId="6543a567-5d25-46af-b65e-6e8a26f7346b" providerId="ADAL" clId="{34B7A32C-A69E-5D85-8935-8C05DC956557}"/>
    <pc:docChg chg="custSel addSld delSld modSld">
      <pc:chgData name="Rachel Johnson" userId="6543a567-5d25-46af-b65e-6e8a26f7346b" providerId="ADAL" clId="{34B7A32C-A69E-5D85-8935-8C05DC956557}" dt="2025-12-03T10:42:02.977" v="5039" actId="20577"/>
      <pc:docMkLst>
        <pc:docMk/>
      </pc:docMkLst>
      <pc:sldChg chg="addSp delSp modSp mod">
        <pc:chgData name="Rachel Johnson" userId="6543a567-5d25-46af-b65e-6e8a26f7346b" providerId="ADAL" clId="{34B7A32C-A69E-5D85-8935-8C05DC956557}" dt="2025-12-02T12:11:04.087" v="21" actId="478"/>
        <pc:sldMkLst>
          <pc:docMk/>
          <pc:sldMk cId="3820443526" sldId="256"/>
        </pc:sldMkLst>
        <pc:spChg chg="add del mod">
          <ac:chgData name="Rachel Johnson" userId="6543a567-5d25-46af-b65e-6e8a26f7346b" providerId="ADAL" clId="{34B7A32C-A69E-5D85-8935-8C05DC956557}" dt="2025-12-02T12:11:04.087" v="21" actId="478"/>
          <ac:spMkLst>
            <pc:docMk/>
            <pc:sldMk cId="3820443526" sldId="256"/>
            <ac:spMk id="3" creationId="{F5125450-7F84-5204-3020-5D12AC863C1E}"/>
          </ac:spMkLst>
        </pc:spChg>
        <pc:spChg chg="mod">
          <ac:chgData name="Rachel Johnson" userId="6543a567-5d25-46af-b65e-6e8a26f7346b" providerId="ADAL" clId="{34B7A32C-A69E-5D85-8935-8C05DC956557}" dt="2025-12-02T12:10:59.880" v="19" actId="20577"/>
          <ac:spMkLst>
            <pc:docMk/>
            <pc:sldMk cId="3820443526" sldId="256"/>
            <ac:spMk id="4" creationId="{61F9ADD5-A930-162C-C8C5-9645FDC39B70}"/>
          </ac:spMkLst>
        </pc:spChg>
        <pc:spChg chg="del">
          <ac:chgData name="Rachel Johnson" userId="6543a567-5d25-46af-b65e-6e8a26f7346b" providerId="ADAL" clId="{34B7A32C-A69E-5D85-8935-8C05DC956557}" dt="2025-12-02T12:11:02.184" v="20" actId="478"/>
          <ac:spMkLst>
            <pc:docMk/>
            <pc:sldMk cId="3820443526" sldId="256"/>
            <ac:spMk id="5" creationId="{822C3CFE-15A7-2256-C802-0206C86F285E}"/>
          </ac:spMkLst>
        </pc:spChg>
      </pc:sldChg>
      <pc:sldChg chg="addSp delSp modSp new mod modNotesTx">
        <pc:chgData name="Rachel Johnson" userId="6543a567-5d25-46af-b65e-6e8a26f7346b" providerId="ADAL" clId="{34B7A32C-A69E-5D85-8935-8C05DC956557}" dt="2025-12-03T10:21:21.597" v="2579" actId="20577"/>
        <pc:sldMkLst>
          <pc:docMk/>
          <pc:sldMk cId="3342893283" sldId="257"/>
        </pc:sldMkLst>
        <pc:spChg chg="del mod">
          <ac:chgData name="Rachel Johnson" userId="6543a567-5d25-46af-b65e-6e8a26f7346b" providerId="ADAL" clId="{34B7A32C-A69E-5D85-8935-8C05DC956557}" dt="2025-12-02T12:13:38.214" v="217" actId="478"/>
          <ac:spMkLst>
            <pc:docMk/>
            <pc:sldMk cId="3342893283" sldId="257"/>
            <ac:spMk id="2" creationId="{F1660C3F-AA55-AB60-FAEE-1D8DA2D6221C}"/>
          </ac:spMkLst>
        </pc:spChg>
        <pc:spChg chg="del">
          <ac:chgData name="Rachel Johnson" userId="6543a567-5d25-46af-b65e-6e8a26f7346b" providerId="ADAL" clId="{34B7A32C-A69E-5D85-8935-8C05DC956557}" dt="2025-12-02T12:12:46.064" v="135" actId="478"/>
          <ac:spMkLst>
            <pc:docMk/>
            <pc:sldMk cId="3342893283" sldId="257"/>
            <ac:spMk id="3" creationId="{72BD4DE9-E670-49A8-7D7B-86D455288A3E}"/>
          </ac:spMkLst>
        </pc:spChg>
        <pc:spChg chg="del">
          <ac:chgData name="Rachel Johnson" userId="6543a567-5d25-46af-b65e-6e8a26f7346b" providerId="ADAL" clId="{34B7A32C-A69E-5D85-8935-8C05DC956557}" dt="2025-12-02T12:12:47.457" v="136" actId="478"/>
          <ac:spMkLst>
            <pc:docMk/>
            <pc:sldMk cId="3342893283" sldId="257"/>
            <ac:spMk id="4" creationId="{A10A7404-FCEE-C246-BCAB-D802CCD00949}"/>
          </ac:spMkLst>
        </pc:spChg>
        <pc:spChg chg="add mod">
          <ac:chgData name="Rachel Johnson" userId="6543a567-5d25-46af-b65e-6e8a26f7346b" providerId="ADAL" clId="{34B7A32C-A69E-5D85-8935-8C05DC956557}" dt="2025-12-02T12:16:50.026" v="531" actId="113"/>
          <ac:spMkLst>
            <pc:docMk/>
            <pc:sldMk cId="3342893283" sldId="257"/>
            <ac:spMk id="5" creationId="{5EAA21FD-05CE-943E-43F2-85FE51C17D87}"/>
          </ac:spMkLst>
        </pc:spChg>
        <pc:spChg chg="add del mod">
          <ac:chgData name="Rachel Johnson" userId="6543a567-5d25-46af-b65e-6e8a26f7346b" providerId="ADAL" clId="{34B7A32C-A69E-5D85-8935-8C05DC956557}" dt="2025-12-02T12:13:39.517" v="218" actId="478"/>
          <ac:spMkLst>
            <pc:docMk/>
            <pc:sldMk cId="3342893283" sldId="257"/>
            <ac:spMk id="7" creationId="{1DBDCDCD-2C3A-1485-B72E-DF543DA31921}"/>
          </ac:spMkLst>
        </pc:spChg>
        <pc:picChg chg="add mod">
          <ac:chgData name="Rachel Johnson" userId="6543a567-5d25-46af-b65e-6e8a26f7346b" providerId="ADAL" clId="{34B7A32C-A69E-5D85-8935-8C05DC956557}" dt="2025-12-02T12:13:47.059" v="222" actId="14100"/>
          <ac:picMkLst>
            <pc:docMk/>
            <pc:sldMk cId="3342893283" sldId="257"/>
            <ac:picMk id="1026" creationId="{E072F739-2148-CF4B-08EC-2F6948DA872F}"/>
          </ac:picMkLst>
        </pc:picChg>
      </pc:sldChg>
      <pc:sldChg chg="addSp new del">
        <pc:chgData name="Rachel Johnson" userId="6543a567-5d25-46af-b65e-6e8a26f7346b" providerId="ADAL" clId="{34B7A32C-A69E-5D85-8935-8C05DC956557}" dt="2025-12-02T12:15:37.319" v="431" actId="2696"/>
        <pc:sldMkLst>
          <pc:docMk/>
          <pc:sldMk cId="231646273" sldId="258"/>
        </pc:sldMkLst>
        <pc:picChg chg="add">
          <ac:chgData name="Rachel Johnson" userId="6543a567-5d25-46af-b65e-6e8a26f7346b" providerId="ADAL" clId="{34B7A32C-A69E-5D85-8935-8C05DC956557}" dt="2025-12-02T12:14:21.239" v="224"/>
          <ac:picMkLst>
            <pc:docMk/>
            <pc:sldMk cId="231646273" sldId="258"/>
            <ac:picMk id="2050" creationId="{BEE870CD-5E38-4BAE-2F5C-A9057C3A5044}"/>
          </ac:picMkLst>
        </pc:picChg>
      </pc:sldChg>
      <pc:sldChg chg="addSp delSp modSp add mod modNotesTx">
        <pc:chgData name="Rachel Johnson" userId="6543a567-5d25-46af-b65e-6e8a26f7346b" providerId="ADAL" clId="{34B7A32C-A69E-5D85-8935-8C05DC956557}" dt="2025-12-03T10:24:08.220" v="2815" actId="20577"/>
        <pc:sldMkLst>
          <pc:docMk/>
          <pc:sldMk cId="1838788080" sldId="259"/>
        </pc:sldMkLst>
        <pc:spChg chg="mod">
          <ac:chgData name="Rachel Johnson" userId="6543a567-5d25-46af-b65e-6e8a26f7346b" providerId="ADAL" clId="{34B7A32C-A69E-5D85-8935-8C05DC956557}" dt="2025-12-02T12:16:54.358" v="532" actId="113"/>
          <ac:spMkLst>
            <pc:docMk/>
            <pc:sldMk cId="1838788080" sldId="259"/>
            <ac:spMk id="5" creationId="{8E4861A6-B7C4-C1A5-0905-19605A1B85FE}"/>
          </ac:spMkLst>
        </pc:spChg>
        <pc:picChg chg="add mod">
          <ac:chgData name="Rachel Johnson" userId="6543a567-5d25-46af-b65e-6e8a26f7346b" providerId="ADAL" clId="{34B7A32C-A69E-5D85-8935-8C05DC956557}" dt="2025-12-02T12:14:57.859" v="294" actId="14100"/>
          <ac:picMkLst>
            <pc:docMk/>
            <pc:sldMk cId="1838788080" sldId="259"/>
            <ac:picMk id="2" creationId="{A1A17FAC-A852-7052-C5E6-477DDF2BA2ED}"/>
          </ac:picMkLst>
        </pc:picChg>
        <pc:picChg chg="del mod">
          <ac:chgData name="Rachel Johnson" userId="6543a567-5d25-46af-b65e-6e8a26f7346b" providerId="ADAL" clId="{34B7A32C-A69E-5D85-8935-8C05DC956557}" dt="2025-12-02T12:14:52.804" v="291" actId="478"/>
          <ac:picMkLst>
            <pc:docMk/>
            <pc:sldMk cId="1838788080" sldId="259"/>
            <ac:picMk id="1026" creationId="{71D05315-FF24-5FD4-3AA4-C90D9E7E7F92}"/>
          </ac:picMkLst>
        </pc:picChg>
      </pc:sldChg>
      <pc:sldChg chg="addSp delSp modSp new mod">
        <pc:chgData name="Rachel Johnson" userId="6543a567-5d25-46af-b65e-6e8a26f7346b" providerId="ADAL" clId="{34B7A32C-A69E-5D85-8935-8C05DC956557}" dt="2025-12-02T12:16:40.063" v="530" actId="207"/>
        <pc:sldMkLst>
          <pc:docMk/>
          <pc:sldMk cId="338380455" sldId="260"/>
        </pc:sldMkLst>
        <pc:spChg chg="mod">
          <ac:chgData name="Rachel Johnson" userId="6543a567-5d25-46af-b65e-6e8a26f7346b" providerId="ADAL" clId="{34B7A32C-A69E-5D85-8935-8C05DC956557}" dt="2025-12-02T12:16:40.063" v="530" actId="207"/>
          <ac:spMkLst>
            <pc:docMk/>
            <pc:sldMk cId="338380455" sldId="260"/>
            <ac:spMk id="2" creationId="{B973E2EB-2023-EEF4-B0AD-58430AAC0F9D}"/>
          </ac:spMkLst>
        </pc:spChg>
        <pc:spChg chg="del">
          <ac:chgData name="Rachel Johnson" userId="6543a567-5d25-46af-b65e-6e8a26f7346b" providerId="ADAL" clId="{34B7A32C-A69E-5D85-8935-8C05DC956557}" dt="2025-12-02T12:16:00.296" v="518" actId="478"/>
          <ac:spMkLst>
            <pc:docMk/>
            <pc:sldMk cId="338380455" sldId="260"/>
            <ac:spMk id="3" creationId="{106B886E-1D26-F64B-096F-2518A6D6AE5C}"/>
          </ac:spMkLst>
        </pc:spChg>
        <pc:spChg chg="del">
          <ac:chgData name="Rachel Johnson" userId="6543a567-5d25-46af-b65e-6e8a26f7346b" providerId="ADAL" clId="{34B7A32C-A69E-5D85-8935-8C05DC956557}" dt="2025-12-02T12:15:59.083" v="517" actId="478"/>
          <ac:spMkLst>
            <pc:docMk/>
            <pc:sldMk cId="338380455" sldId="260"/>
            <ac:spMk id="4" creationId="{95F9A611-9CD6-E406-1257-1C4E71B16E66}"/>
          </ac:spMkLst>
        </pc:spChg>
        <pc:picChg chg="add mod">
          <ac:chgData name="Rachel Johnson" userId="6543a567-5d25-46af-b65e-6e8a26f7346b" providerId="ADAL" clId="{34B7A32C-A69E-5D85-8935-8C05DC956557}" dt="2025-12-02T12:16:25.974" v="523" actId="14100"/>
          <ac:picMkLst>
            <pc:docMk/>
            <pc:sldMk cId="338380455" sldId="260"/>
            <ac:picMk id="4098" creationId="{A18A4B63-AA49-0A15-2A90-B9678FE703B9}"/>
          </ac:picMkLst>
        </pc:picChg>
      </pc:sldChg>
      <pc:sldChg chg="delSp modSp new mod modNotesTx">
        <pc:chgData name="Rachel Johnson" userId="6543a567-5d25-46af-b65e-6e8a26f7346b" providerId="ADAL" clId="{34B7A32C-A69E-5D85-8935-8C05DC956557}" dt="2025-12-03T10:25:39.067" v="2817" actId="20577"/>
        <pc:sldMkLst>
          <pc:docMk/>
          <pc:sldMk cId="358571370" sldId="261"/>
        </pc:sldMkLst>
        <pc:spChg chg="mod">
          <ac:chgData name="Rachel Johnson" userId="6543a567-5d25-46af-b65e-6e8a26f7346b" providerId="ADAL" clId="{34B7A32C-A69E-5D85-8935-8C05DC956557}" dt="2025-12-02T12:17:18.441" v="567" actId="1076"/>
          <ac:spMkLst>
            <pc:docMk/>
            <pc:sldMk cId="358571370" sldId="261"/>
            <ac:spMk id="2" creationId="{88CD401D-9BF0-4194-AA46-F437D2448C8A}"/>
          </ac:spMkLst>
        </pc:spChg>
        <pc:spChg chg="del">
          <ac:chgData name="Rachel Johnson" userId="6543a567-5d25-46af-b65e-6e8a26f7346b" providerId="ADAL" clId="{34B7A32C-A69E-5D85-8935-8C05DC956557}" dt="2025-12-02T12:17:16.163" v="566" actId="478"/>
          <ac:spMkLst>
            <pc:docMk/>
            <pc:sldMk cId="358571370" sldId="261"/>
            <ac:spMk id="3" creationId="{D7D7896D-7508-E489-296C-0A9B0114E3A2}"/>
          </ac:spMkLst>
        </pc:spChg>
        <pc:spChg chg="mod">
          <ac:chgData name="Rachel Johnson" userId="6543a567-5d25-46af-b65e-6e8a26f7346b" providerId="ADAL" clId="{34B7A32C-A69E-5D85-8935-8C05DC956557}" dt="2025-12-02T12:17:25.168" v="570" actId="20577"/>
          <ac:spMkLst>
            <pc:docMk/>
            <pc:sldMk cId="358571370" sldId="261"/>
            <ac:spMk id="4" creationId="{9AEC8F05-0071-9931-CC5F-59D33C97F6DA}"/>
          </ac:spMkLst>
        </pc:spChg>
      </pc:sldChg>
      <pc:sldChg chg="addSp delSp modSp new mod modNotesTx">
        <pc:chgData name="Rachel Johnson" userId="6543a567-5d25-46af-b65e-6e8a26f7346b" providerId="ADAL" clId="{34B7A32C-A69E-5D85-8935-8C05DC956557}" dt="2025-12-03T10:25:57.041" v="2818" actId="20577"/>
        <pc:sldMkLst>
          <pc:docMk/>
          <pc:sldMk cId="1825498632" sldId="262"/>
        </pc:sldMkLst>
        <pc:spChg chg="mod">
          <ac:chgData name="Rachel Johnson" userId="6543a567-5d25-46af-b65e-6e8a26f7346b" providerId="ADAL" clId="{34B7A32C-A69E-5D85-8935-8C05DC956557}" dt="2025-12-02T12:18:54.791" v="626" actId="20577"/>
          <ac:spMkLst>
            <pc:docMk/>
            <pc:sldMk cId="1825498632" sldId="262"/>
            <ac:spMk id="2" creationId="{629D3748-3305-DA7B-B98D-C3B2663C5ECB}"/>
          </ac:spMkLst>
        </pc:spChg>
        <pc:spChg chg="del">
          <ac:chgData name="Rachel Johnson" userId="6543a567-5d25-46af-b65e-6e8a26f7346b" providerId="ADAL" clId="{34B7A32C-A69E-5D85-8935-8C05DC956557}" dt="2025-12-02T12:17:47.825" v="583" actId="478"/>
          <ac:spMkLst>
            <pc:docMk/>
            <pc:sldMk cId="1825498632" sldId="262"/>
            <ac:spMk id="3" creationId="{71B8E7EA-4FC8-A583-274F-C4F569C1F751}"/>
          </ac:spMkLst>
        </pc:spChg>
        <pc:spChg chg="mod">
          <ac:chgData name="Rachel Johnson" userId="6543a567-5d25-46af-b65e-6e8a26f7346b" providerId="ADAL" clId="{34B7A32C-A69E-5D85-8935-8C05DC956557}" dt="2025-12-02T12:19:02.903" v="627" actId="14100"/>
          <ac:spMkLst>
            <pc:docMk/>
            <pc:sldMk cId="1825498632" sldId="262"/>
            <ac:spMk id="4" creationId="{C2102442-0BD9-09F5-978A-1F3D21B9C5B4}"/>
          </ac:spMkLst>
        </pc:spChg>
        <pc:picChg chg="add mod">
          <ac:chgData name="Rachel Johnson" userId="6543a567-5d25-46af-b65e-6e8a26f7346b" providerId="ADAL" clId="{34B7A32C-A69E-5D85-8935-8C05DC956557}" dt="2025-12-02T12:18:45.654" v="609" actId="14100"/>
          <ac:picMkLst>
            <pc:docMk/>
            <pc:sldMk cId="1825498632" sldId="262"/>
            <ac:picMk id="5" creationId="{8DD0D267-8CBC-688B-F277-B333016C06B6}"/>
          </ac:picMkLst>
        </pc:picChg>
      </pc:sldChg>
      <pc:sldChg chg="modSp new mod">
        <pc:chgData name="Rachel Johnson" userId="6543a567-5d25-46af-b65e-6e8a26f7346b" providerId="ADAL" clId="{34B7A32C-A69E-5D85-8935-8C05DC956557}" dt="2025-12-02T12:21:18.036" v="1048" actId="20577"/>
        <pc:sldMkLst>
          <pc:docMk/>
          <pc:sldMk cId="2402117871" sldId="263"/>
        </pc:sldMkLst>
        <pc:spChg chg="mod">
          <ac:chgData name="Rachel Johnson" userId="6543a567-5d25-46af-b65e-6e8a26f7346b" providerId="ADAL" clId="{34B7A32C-A69E-5D85-8935-8C05DC956557}" dt="2025-12-02T12:19:41.428" v="673" actId="20577"/>
          <ac:spMkLst>
            <pc:docMk/>
            <pc:sldMk cId="2402117871" sldId="263"/>
            <ac:spMk id="2" creationId="{D5A39100-B80C-4753-0ABB-78303DDABC27}"/>
          </ac:spMkLst>
        </pc:spChg>
        <pc:spChg chg="mod">
          <ac:chgData name="Rachel Johnson" userId="6543a567-5d25-46af-b65e-6e8a26f7346b" providerId="ADAL" clId="{34B7A32C-A69E-5D85-8935-8C05DC956557}" dt="2025-12-02T12:19:46.385" v="692" actId="20577"/>
          <ac:spMkLst>
            <pc:docMk/>
            <pc:sldMk cId="2402117871" sldId="263"/>
            <ac:spMk id="3" creationId="{7F1E6C9C-CBD1-5042-C813-606366F7D915}"/>
          </ac:spMkLst>
        </pc:spChg>
        <pc:spChg chg="mod">
          <ac:chgData name="Rachel Johnson" userId="6543a567-5d25-46af-b65e-6e8a26f7346b" providerId="ADAL" clId="{34B7A32C-A69E-5D85-8935-8C05DC956557}" dt="2025-12-02T12:21:18.036" v="1048" actId="20577"/>
          <ac:spMkLst>
            <pc:docMk/>
            <pc:sldMk cId="2402117871" sldId="263"/>
            <ac:spMk id="4" creationId="{659E9E9E-6004-F139-E562-562FCB1F720E}"/>
          </ac:spMkLst>
        </pc:spChg>
      </pc:sldChg>
      <pc:sldChg chg="modSp add mod modNotesTx">
        <pc:chgData name="Rachel Johnson" userId="6543a567-5d25-46af-b65e-6e8a26f7346b" providerId="ADAL" clId="{34B7A32C-A69E-5D85-8935-8C05DC956557}" dt="2025-12-03T10:26:47.529" v="2820" actId="20577"/>
        <pc:sldMkLst>
          <pc:docMk/>
          <pc:sldMk cId="2432735049" sldId="264"/>
        </pc:sldMkLst>
        <pc:spChg chg="mod">
          <ac:chgData name="Rachel Johnson" userId="6543a567-5d25-46af-b65e-6e8a26f7346b" providerId="ADAL" clId="{34B7A32C-A69E-5D85-8935-8C05DC956557}" dt="2025-12-02T12:21:55.888" v="1061" actId="1076"/>
          <ac:spMkLst>
            <pc:docMk/>
            <pc:sldMk cId="2432735049" sldId="264"/>
            <ac:spMk id="5" creationId="{93195D1E-DBC6-83E4-3D91-9A68F4127A98}"/>
          </ac:spMkLst>
        </pc:spChg>
      </pc:sldChg>
      <pc:sldChg chg="modSp new mod modNotesTx">
        <pc:chgData name="Rachel Johnson" userId="6543a567-5d25-46af-b65e-6e8a26f7346b" providerId="ADAL" clId="{34B7A32C-A69E-5D85-8935-8C05DC956557}" dt="2025-12-03T10:28:27.816" v="3183" actId="20577"/>
        <pc:sldMkLst>
          <pc:docMk/>
          <pc:sldMk cId="1971467396" sldId="265"/>
        </pc:sldMkLst>
        <pc:spChg chg="mod">
          <ac:chgData name="Rachel Johnson" userId="6543a567-5d25-46af-b65e-6e8a26f7346b" providerId="ADAL" clId="{34B7A32C-A69E-5D85-8935-8C05DC956557}" dt="2025-12-02T12:22:24.691" v="1094" actId="20577"/>
          <ac:spMkLst>
            <pc:docMk/>
            <pc:sldMk cId="1971467396" sldId="265"/>
            <ac:spMk id="2" creationId="{1E16B9F7-0937-902C-D0F0-78D487886C9A}"/>
          </ac:spMkLst>
        </pc:spChg>
        <pc:spChg chg="mod">
          <ac:chgData name="Rachel Johnson" userId="6543a567-5d25-46af-b65e-6e8a26f7346b" providerId="ADAL" clId="{34B7A32C-A69E-5D85-8935-8C05DC956557}" dt="2025-12-02T12:25:31.295" v="1480" actId="20577"/>
          <ac:spMkLst>
            <pc:docMk/>
            <pc:sldMk cId="1971467396" sldId="265"/>
            <ac:spMk id="3" creationId="{98A4B5BA-BCC3-7EA7-BBE4-5C5012654C8E}"/>
          </ac:spMkLst>
        </pc:spChg>
        <pc:spChg chg="mod">
          <ac:chgData name="Rachel Johnson" userId="6543a567-5d25-46af-b65e-6e8a26f7346b" providerId="ADAL" clId="{34B7A32C-A69E-5D85-8935-8C05DC956557}" dt="2025-12-03T10:27:16.592" v="2908" actId="20577"/>
          <ac:spMkLst>
            <pc:docMk/>
            <pc:sldMk cId="1971467396" sldId="265"/>
            <ac:spMk id="4" creationId="{197A4C8F-4D94-7D48-13D6-7F87620E66C5}"/>
          </ac:spMkLst>
        </pc:spChg>
      </pc:sldChg>
      <pc:sldChg chg="modSp new mod">
        <pc:chgData name="Rachel Johnson" userId="6543a567-5d25-46af-b65e-6e8a26f7346b" providerId="ADAL" clId="{34B7A32C-A69E-5D85-8935-8C05DC956557}" dt="2025-12-03T10:29:14.607" v="3342" actId="20577"/>
        <pc:sldMkLst>
          <pc:docMk/>
          <pc:sldMk cId="4039629975" sldId="266"/>
        </pc:sldMkLst>
        <pc:spChg chg="mod">
          <ac:chgData name="Rachel Johnson" userId="6543a567-5d25-46af-b65e-6e8a26f7346b" providerId="ADAL" clId="{34B7A32C-A69E-5D85-8935-8C05DC956557}" dt="2025-12-02T12:26:11.980" v="1517" actId="20577"/>
          <ac:spMkLst>
            <pc:docMk/>
            <pc:sldMk cId="4039629975" sldId="266"/>
            <ac:spMk id="2" creationId="{9EA4321D-CB98-6C0A-66BB-91CEA7ED1D1C}"/>
          </ac:spMkLst>
        </pc:spChg>
        <pc:spChg chg="mod">
          <ac:chgData name="Rachel Johnson" userId="6543a567-5d25-46af-b65e-6e8a26f7346b" providerId="ADAL" clId="{34B7A32C-A69E-5D85-8935-8C05DC956557}" dt="2025-12-03T10:28:37.349" v="3196" actId="5793"/>
          <ac:spMkLst>
            <pc:docMk/>
            <pc:sldMk cId="4039629975" sldId="266"/>
            <ac:spMk id="3" creationId="{0F13E330-30DE-00A7-B11F-EA87211C16D1}"/>
          </ac:spMkLst>
        </pc:spChg>
        <pc:spChg chg="mod">
          <ac:chgData name="Rachel Johnson" userId="6543a567-5d25-46af-b65e-6e8a26f7346b" providerId="ADAL" clId="{34B7A32C-A69E-5D85-8935-8C05DC956557}" dt="2025-12-03T10:29:14.607" v="3342" actId="20577"/>
          <ac:spMkLst>
            <pc:docMk/>
            <pc:sldMk cId="4039629975" sldId="266"/>
            <ac:spMk id="4" creationId="{6A3BC459-F4AE-C16C-D9A8-FA74D1D275E3}"/>
          </ac:spMkLst>
        </pc:spChg>
      </pc:sldChg>
      <pc:sldChg chg="modSp add mod">
        <pc:chgData name="Rachel Johnson" userId="6543a567-5d25-46af-b65e-6e8a26f7346b" providerId="ADAL" clId="{34B7A32C-A69E-5D85-8935-8C05DC956557}" dt="2025-12-02T12:28:15.769" v="1952" actId="20577"/>
        <pc:sldMkLst>
          <pc:docMk/>
          <pc:sldMk cId="648889423" sldId="267"/>
        </pc:sldMkLst>
        <pc:spChg chg="mod">
          <ac:chgData name="Rachel Johnson" userId="6543a567-5d25-46af-b65e-6e8a26f7346b" providerId="ADAL" clId="{34B7A32C-A69E-5D85-8935-8C05DC956557}" dt="2025-12-02T12:26:27.909" v="1563" actId="20577"/>
          <ac:spMkLst>
            <pc:docMk/>
            <pc:sldMk cId="648889423" sldId="267"/>
            <ac:spMk id="3" creationId="{4480A26C-0FD6-2862-D569-8F151E84D1E6}"/>
          </ac:spMkLst>
        </pc:spChg>
        <pc:spChg chg="mod">
          <ac:chgData name="Rachel Johnson" userId="6543a567-5d25-46af-b65e-6e8a26f7346b" providerId="ADAL" clId="{34B7A32C-A69E-5D85-8935-8C05DC956557}" dt="2025-12-02T12:28:15.769" v="1952" actId="20577"/>
          <ac:spMkLst>
            <pc:docMk/>
            <pc:sldMk cId="648889423" sldId="267"/>
            <ac:spMk id="4" creationId="{55659DFF-5E1A-E438-7785-A3CB0042CDB1}"/>
          </ac:spMkLst>
        </pc:spChg>
      </pc:sldChg>
      <pc:sldChg chg="modSp new mod">
        <pc:chgData name="Rachel Johnson" userId="6543a567-5d25-46af-b65e-6e8a26f7346b" providerId="ADAL" clId="{34B7A32C-A69E-5D85-8935-8C05DC956557}" dt="2025-12-03T10:42:02.977" v="5039" actId="20577"/>
        <pc:sldMkLst>
          <pc:docMk/>
          <pc:sldMk cId="1023835496" sldId="268"/>
        </pc:sldMkLst>
        <pc:spChg chg="mod">
          <ac:chgData name="Rachel Johnson" userId="6543a567-5d25-46af-b65e-6e8a26f7346b" providerId="ADAL" clId="{34B7A32C-A69E-5D85-8935-8C05DC956557}" dt="2025-12-03T10:41:48.734" v="4973" actId="1076"/>
          <ac:spMkLst>
            <pc:docMk/>
            <pc:sldMk cId="1023835496" sldId="268"/>
            <ac:spMk id="2" creationId="{98A9B744-3E31-4E81-B052-F1EBB8497889}"/>
          </ac:spMkLst>
        </pc:spChg>
        <pc:spChg chg="mod">
          <ac:chgData name="Rachel Johnson" userId="6543a567-5d25-46af-b65e-6e8a26f7346b" providerId="ADAL" clId="{34B7A32C-A69E-5D85-8935-8C05DC956557}" dt="2025-12-03T10:41:50.667" v="4974" actId="1076"/>
          <ac:spMkLst>
            <pc:docMk/>
            <pc:sldMk cId="1023835496" sldId="268"/>
            <ac:spMk id="3" creationId="{CFDEAA60-0CB0-1603-79BF-927084C40D4B}"/>
          </ac:spMkLst>
        </pc:spChg>
        <pc:spChg chg="mod">
          <ac:chgData name="Rachel Johnson" userId="6543a567-5d25-46af-b65e-6e8a26f7346b" providerId="ADAL" clId="{34B7A32C-A69E-5D85-8935-8C05DC956557}" dt="2025-12-03T10:42:02.977" v="5039" actId="20577"/>
          <ac:spMkLst>
            <pc:docMk/>
            <pc:sldMk cId="1023835496" sldId="268"/>
            <ac:spMk id="4" creationId="{0F5FCA6C-21BD-F0BF-9D20-ED70A6556E7A}"/>
          </ac:spMkLst>
        </pc:spChg>
      </pc:sldChg>
      <pc:sldChg chg="del">
        <pc:chgData name="Rachel Johnson" userId="6543a567-5d25-46af-b65e-6e8a26f7346b" providerId="ADAL" clId="{34B7A32C-A69E-5D85-8935-8C05DC956557}" dt="2025-12-02T12:11:06.666" v="22" actId="2696"/>
        <pc:sldMkLst>
          <pc:docMk/>
          <pc:sldMk cId="75704666" sldId="269"/>
        </pc:sldMkLst>
      </pc:sldChg>
      <pc:sldChg chg="modSp add mod modNotesTx">
        <pc:chgData name="Rachel Johnson" userId="6543a567-5d25-46af-b65e-6e8a26f7346b" providerId="ADAL" clId="{34B7A32C-A69E-5D85-8935-8C05DC956557}" dt="2025-12-03T10:34:27.606" v="4337" actId="20577"/>
        <pc:sldMkLst>
          <pc:docMk/>
          <pc:sldMk cId="2265140189" sldId="269"/>
        </pc:sldMkLst>
        <pc:spChg chg="mod">
          <ac:chgData name="Rachel Johnson" userId="6543a567-5d25-46af-b65e-6e8a26f7346b" providerId="ADAL" clId="{34B7A32C-A69E-5D85-8935-8C05DC956557}" dt="2025-12-03T10:30:24.075" v="3407" actId="20577"/>
          <ac:spMkLst>
            <pc:docMk/>
            <pc:sldMk cId="2265140189" sldId="269"/>
            <ac:spMk id="2" creationId="{F55678D9-C180-A957-BF14-A1DE1B75754E}"/>
          </ac:spMkLst>
        </pc:spChg>
        <pc:spChg chg="mod">
          <ac:chgData name="Rachel Johnson" userId="6543a567-5d25-46af-b65e-6e8a26f7346b" providerId="ADAL" clId="{34B7A32C-A69E-5D85-8935-8C05DC956557}" dt="2025-12-03T10:30:29.507" v="3409" actId="1076"/>
          <ac:spMkLst>
            <pc:docMk/>
            <pc:sldMk cId="2265140189" sldId="269"/>
            <ac:spMk id="3" creationId="{8557ABA0-DDD8-6564-C2FF-0816851D21C7}"/>
          </ac:spMkLst>
        </pc:spChg>
        <pc:spChg chg="mod">
          <ac:chgData name="Rachel Johnson" userId="6543a567-5d25-46af-b65e-6e8a26f7346b" providerId="ADAL" clId="{34B7A32C-A69E-5D85-8935-8C05DC956557}" dt="2025-12-03T10:32:28.040" v="3725" actId="20577"/>
          <ac:spMkLst>
            <pc:docMk/>
            <pc:sldMk cId="2265140189" sldId="269"/>
            <ac:spMk id="4" creationId="{F7C6DF25-BA4E-9A3B-0FA5-A52496C010A5}"/>
          </ac:spMkLst>
        </pc:spChg>
      </pc:sldChg>
      <pc:sldChg chg="addSp delSp modSp new mod modNotesTx">
        <pc:chgData name="Rachel Johnson" userId="6543a567-5d25-46af-b65e-6e8a26f7346b" providerId="ADAL" clId="{34B7A32C-A69E-5D85-8935-8C05DC956557}" dt="2025-12-03T10:38:26.754" v="4730" actId="20577"/>
        <pc:sldMkLst>
          <pc:docMk/>
          <pc:sldMk cId="3387800760" sldId="270"/>
        </pc:sldMkLst>
        <pc:spChg chg="mod">
          <ac:chgData name="Rachel Johnson" userId="6543a567-5d25-46af-b65e-6e8a26f7346b" providerId="ADAL" clId="{34B7A32C-A69E-5D85-8935-8C05DC956557}" dt="2025-12-03T10:35:51.345" v="4424" actId="1076"/>
          <ac:spMkLst>
            <pc:docMk/>
            <pc:sldMk cId="3387800760" sldId="270"/>
            <ac:spMk id="2" creationId="{86EDB390-7506-2BC6-B2AA-92F7427C9881}"/>
          </ac:spMkLst>
        </pc:spChg>
        <pc:spChg chg="del">
          <ac:chgData name="Rachel Johnson" userId="6543a567-5d25-46af-b65e-6e8a26f7346b" providerId="ADAL" clId="{34B7A32C-A69E-5D85-8935-8C05DC956557}" dt="2025-12-03T10:35:38.797" v="4383" actId="478"/>
          <ac:spMkLst>
            <pc:docMk/>
            <pc:sldMk cId="3387800760" sldId="270"/>
            <ac:spMk id="3" creationId="{C6E141B3-CE6C-D335-DEB4-3C811188CAC5}"/>
          </ac:spMkLst>
        </pc:spChg>
        <pc:spChg chg="mod">
          <ac:chgData name="Rachel Johnson" userId="6543a567-5d25-46af-b65e-6e8a26f7346b" providerId="ADAL" clId="{34B7A32C-A69E-5D85-8935-8C05DC956557}" dt="2025-12-03T10:37:25.377" v="4543" actId="122"/>
          <ac:spMkLst>
            <pc:docMk/>
            <pc:sldMk cId="3387800760" sldId="270"/>
            <ac:spMk id="4" creationId="{F7D49951-77B3-664C-07D8-6511A6A2ADBA}"/>
          </ac:spMkLst>
        </pc:spChg>
        <pc:picChg chg="add mod">
          <ac:chgData name="Rachel Johnson" userId="6543a567-5d25-46af-b65e-6e8a26f7346b" providerId="ADAL" clId="{34B7A32C-A69E-5D85-8935-8C05DC956557}" dt="2025-12-03T10:35:28.463" v="4379" actId="14100"/>
          <ac:picMkLst>
            <pc:docMk/>
            <pc:sldMk cId="3387800760" sldId="270"/>
            <ac:picMk id="5" creationId="{08E19BC1-ECDA-5B31-A7AF-410E3DA051CD}"/>
          </ac:picMkLst>
        </pc:picChg>
        <pc:picChg chg="add mod">
          <ac:chgData name="Rachel Johnson" userId="6543a567-5d25-46af-b65e-6e8a26f7346b" providerId="ADAL" clId="{34B7A32C-A69E-5D85-8935-8C05DC956557}" dt="2025-12-03T10:35:36.462" v="4382" actId="14100"/>
          <ac:picMkLst>
            <pc:docMk/>
            <pc:sldMk cId="3387800760" sldId="270"/>
            <ac:picMk id="6" creationId="{AE3F0FF1-47B4-5469-BE8C-74A0ADEDFE10}"/>
          </ac:picMkLst>
        </pc:picChg>
        <pc:picChg chg="add mod">
          <ac:chgData name="Rachel Johnson" userId="6543a567-5d25-46af-b65e-6e8a26f7346b" providerId="ADAL" clId="{34B7A32C-A69E-5D85-8935-8C05DC956557}" dt="2025-12-03T10:36:36.144" v="4430" actId="1076"/>
          <ac:picMkLst>
            <pc:docMk/>
            <pc:sldMk cId="3387800760" sldId="270"/>
            <ac:picMk id="1026" creationId="{70A933B0-90E0-1EC0-15C8-03D6BC16CBC3}"/>
          </ac:picMkLst>
        </pc:picChg>
      </pc:sldChg>
      <pc:sldChg chg="del">
        <pc:chgData name="Rachel Johnson" userId="6543a567-5d25-46af-b65e-6e8a26f7346b" providerId="ADAL" clId="{34B7A32C-A69E-5D85-8935-8C05DC956557}" dt="2025-12-02T12:11:07.115" v="24" actId="2696"/>
        <pc:sldMkLst>
          <pc:docMk/>
          <pc:sldMk cId="4215281423" sldId="270"/>
        </pc:sldMkLst>
      </pc:sldChg>
      <pc:sldChg chg="del">
        <pc:chgData name="Rachel Johnson" userId="6543a567-5d25-46af-b65e-6e8a26f7346b" providerId="ADAL" clId="{34B7A32C-A69E-5D85-8935-8C05DC956557}" dt="2025-12-02T12:11:06.951" v="23" actId="2696"/>
        <pc:sldMkLst>
          <pc:docMk/>
          <pc:sldMk cId="2814693156" sldId="271"/>
        </pc:sldMkLst>
      </pc:sldChg>
      <pc:sldChg chg="del">
        <pc:chgData name="Rachel Johnson" userId="6543a567-5d25-46af-b65e-6e8a26f7346b" providerId="ADAL" clId="{34B7A32C-A69E-5D85-8935-8C05DC956557}" dt="2025-12-02T12:11:07.264" v="25" actId="2696"/>
        <pc:sldMkLst>
          <pc:docMk/>
          <pc:sldMk cId="4018023672" sldId="272"/>
        </pc:sldMkLst>
      </pc:sldChg>
      <pc:sldChg chg="del">
        <pc:chgData name="Rachel Johnson" userId="6543a567-5d25-46af-b65e-6e8a26f7346b" providerId="ADAL" clId="{34B7A32C-A69E-5D85-8935-8C05DC956557}" dt="2025-12-02T12:11:07.411" v="26" actId="2696"/>
        <pc:sldMkLst>
          <pc:docMk/>
          <pc:sldMk cId="3727653818" sldId="273"/>
        </pc:sldMkLst>
      </pc:sldChg>
      <pc:sldChg chg="del">
        <pc:chgData name="Rachel Johnson" userId="6543a567-5d25-46af-b65e-6e8a26f7346b" providerId="ADAL" clId="{34B7A32C-A69E-5D85-8935-8C05DC956557}" dt="2025-12-02T12:11:07.718" v="28" actId="2696"/>
        <pc:sldMkLst>
          <pc:docMk/>
          <pc:sldMk cId="3864741719" sldId="274"/>
        </pc:sldMkLst>
      </pc:sldChg>
      <pc:sldChg chg="del">
        <pc:chgData name="Rachel Johnson" userId="6543a567-5d25-46af-b65e-6e8a26f7346b" providerId="ADAL" clId="{34B7A32C-A69E-5D85-8935-8C05DC956557}" dt="2025-12-02T12:11:07.564" v="27" actId="2696"/>
        <pc:sldMkLst>
          <pc:docMk/>
          <pc:sldMk cId="3278726194" sldId="275"/>
        </pc:sldMkLst>
      </pc:sldChg>
      <pc:sldChg chg="del">
        <pc:chgData name="Rachel Johnson" userId="6543a567-5d25-46af-b65e-6e8a26f7346b" providerId="ADAL" clId="{34B7A32C-A69E-5D85-8935-8C05DC956557}" dt="2025-12-02T12:11:07.895" v="29" actId="2696"/>
        <pc:sldMkLst>
          <pc:docMk/>
          <pc:sldMk cId="1285823009" sldId="276"/>
        </pc:sldMkLst>
      </pc:sldChg>
      <pc:sldChg chg="del">
        <pc:chgData name="Rachel Johnson" userId="6543a567-5d25-46af-b65e-6e8a26f7346b" providerId="ADAL" clId="{34B7A32C-A69E-5D85-8935-8C05DC956557}" dt="2025-12-02T12:11:08.382" v="30" actId="2696"/>
        <pc:sldMkLst>
          <pc:docMk/>
          <pc:sldMk cId="1583089620" sldId="277"/>
        </pc:sldMkLst>
      </pc:sldChg>
      <pc:sldChg chg="del">
        <pc:chgData name="Rachel Johnson" userId="6543a567-5d25-46af-b65e-6e8a26f7346b" providerId="ADAL" clId="{34B7A32C-A69E-5D85-8935-8C05DC956557}" dt="2025-12-02T12:11:08.900" v="31" actId="2696"/>
        <pc:sldMkLst>
          <pc:docMk/>
          <pc:sldMk cId="2754403222"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CDFBF-29BD-4544-AAAF-6467B994E819}" type="datetimeFigureOut">
              <a:rPr lang="en-US" smtClean="0"/>
              <a:t>12/5/25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8687FD-1CC8-B448-B551-EC6D893A41A7}" type="slidenum">
              <a:rPr lang="en-US" smtClean="0"/>
              <a:t>‹#›</a:t>
            </a:fld>
            <a:endParaRPr lang="en-US" dirty="0"/>
          </a:p>
        </p:txBody>
      </p:sp>
    </p:spTree>
    <p:extLst>
      <p:ext uri="{BB962C8B-B14F-4D97-AF65-F5344CB8AC3E}">
        <p14:creationId xmlns:p14="http://schemas.microsoft.com/office/powerpoint/2010/main" val="2013145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a:t>
            </a:fld>
            <a:endParaRPr lang="en-US" dirty="0"/>
          </a:p>
        </p:txBody>
      </p:sp>
    </p:spTree>
    <p:extLst>
      <p:ext uri="{BB962C8B-B14F-4D97-AF65-F5344CB8AC3E}">
        <p14:creationId xmlns:p14="http://schemas.microsoft.com/office/powerpoint/2010/main" val="954051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exchange of letters shows us that we can make an impact, even if we are 11 and even to someone who is powerful. We can also encourage others and they might feel braver to take action. </a:t>
            </a:r>
          </a:p>
        </p:txBody>
      </p:sp>
      <p:sp>
        <p:nvSpPr>
          <p:cNvPr id="4" name="Slide Number Placeholder 3"/>
          <p:cNvSpPr>
            <a:spLocks noGrp="1"/>
          </p:cNvSpPr>
          <p:nvPr>
            <p:ph type="sldNum" sz="quarter" idx="5"/>
          </p:nvPr>
        </p:nvSpPr>
        <p:spPr/>
        <p:txBody>
          <a:bodyPr/>
          <a:lstStyle/>
          <a:p>
            <a:fld id="{B98687FD-1CC8-B448-B551-EC6D893A41A7}" type="slidenum">
              <a:rPr lang="en-US" smtClean="0"/>
              <a:t>10</a:t>
            </a:fld>
            <a:endParaRPr lang="en-US" dirty="0"/>
          </a:p>
        </p:txBody>
      </p:sp>
    </p:spTree>
    <p:extLst>
      <p:ext uri="{BB962C8B-B14F-4D97-AF65-F5344CB8AC3E}">
        <p14:creationId xmlns:p14="http://schemas.microsoft.com/office/powerpoint/2010/main" val="4202576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When we may often feel like our lone voice changes nothing or that people in positions of power don’t listen, we are reminded that sometimes it is the smallest acts of speaking out that influence a change. Grace saw the impact of her letter in a way that we may never see for ours, but that doesn’t mean change isn’t happening. We don’t know if Lincoln had been thinking about a beard for a while and Grace’s letter was the nudge, or whether he was going to do it anyway and the timing of the beard after the letter was a coincidence. Or perhaps he read the letter and made the change. We can never know the true impact or consequences of our words, but this story is a reminder that our words CAN, and DO, have an impact.</a:t>
            </a:r>
            <a:r>
              <a:rPr lang="en-GB" dirty="0">
                <a:effectLst/>
              </a:rPr>
              <a:t> </a:t>
            </a:r>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11</a:t>
            </a:fld>
            <a:endParaRPr lang="en-US" dirty="0"/>
          </a:p>
        </p:txBody>
      </p:sp>
    </p:spTree>
    <p:extLst>
      <p:ext uri="{BB962C8B-B14F-4D97-AF65-F5344CB8AC3E}">
        <p14:creationId xmlns:p14="http://schemas.microsoft.com/office/powerpoint/2010/main" val="1010308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he was elected President, Lincoln’s appearance changed. It was an outside manifestation of an inward change. As he was about to assume the Presidency and become a national leader, he felt that a change was needed. It became a moment where he, and we, could see that there was a new phase about to start. Most human beings like, and need, moments like this; whether it is buying a new outfit for an interview, changing your hairstyle or look, a new pencil case to start school, a diary at the start of the new year or a change of name, all of it symbolises something has changed.</a:t>
            </a:r>
            <a:r>
              <a:rPr lang="en-GB" dirty="0">
                <a:effectLst/>
              </a:rPr>
              <a:t> </a:t>
            </a:r>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12</a:t>
            </a:fld>
            <a:endParaRPr lang="en-US" dirty="0"/>
          </a:p>
        </p:txBody>
      </p:sp>
    </p:spTree>
    <p:extLst>
      <p:ext uri="{BB962C8B-B14F-4D97-AF65-F5344CB8AC3E}">
        <p14:creationId xmlns:p14="http://schemas.microsoft.com/office/powerpoint/2010/main" val="3023718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73AF7-943F-F5FB-8537-B1297795A7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95EE54-275D-D4DE-8465-B38D7188ED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B2122D-F9E0-B5EB-5DF0-88E1E19CF975}"/>
              </a:ext>
            </a:extLst>
          </p:cNvPr>
          <p:cNvSpPr>
            <a:spLocks noGrp="1"/>
          </p:cNvSpPr>
          <p:nvPr>
            <p:ph type="body" idx="1"/>
          </p:nvPr>
        </p:nvSpPr>
        <p:spPr/>
        <p:txBody>
          <a:bodyPr/>
          <a:lstStyle/>
          <a:p>
            <a:r>
              <a:rPr lang="en-US" dirty="0"/>
              <a:t>If an outside change can be symbolic of an inside change then let’s think about what might happen with you this week. </a:t>
            </a:r>
          </a:p>
          <a:p>
            <a:r>
              <a:rPr lang="en-US" dirty="0"/>
              <a:t>Sometimes we can SHOW people that there has been an inward change, without having to tell them. If you start wearing your uniform properly, I will see that you are respecting yourself and your teachers. If you want to be organised then without telling me that, I can see it when I look in your pencil case or your bag. SHOW the change. You can also tell us too so we can celebrate you and encourage you too.</a:t>
            </a:r>
          </a:p>
        </p:txBody>
      </p:sp>
      <p:sp>
        <p:nvSpPr>
          <p:cNvPr id="4" name="Slide Number Placeholder 3">
            <a:extLst>
              <a:ext uri="{FF2B5EF4-FFF2-40B4-BE49-F238E27FC236}">
                <a16:creationId xmlns:a16="http://schemas.microsoft.com/office/drawing/2014/main" id="{2B04F79B-5F5E-2FF7-77AE-CA5C45E98BC9}"/>
              </a:ext>
            </a:extLst>
          </p:cNvPr>
          <p:cNvSpPr>
            <a:spLocks noGrp="1"/>
          </p:cNvSpPr>
          <p:nvPr>
            <p:ph type="sldNum" sz="quarter" idx="5"/>
          </p:nvPr>
        </p:nvSpPr>
        <p:spPr/>
        <p:txBody>
          <a:bodyPr/>
          <a:lstStyle/>
          <a:p>
            <a:fld id="{B98687FD-1CC8-B448-B551-EC6D893A41A7}" type="slidenum">
              <a:rPr lang="en-US" smtClean="0"/>
              <a:t>13</a:t>
            </a:fld>
            <a:endParaRPr lang="en-US" dirty="0"/>
          </a:p>
        </p:txBody>
      </p:sp>
    </p:spTree>
    <p:extLst>
      <p:ext uri="{BB962C8B-B14F-4D97-AF65-F5344CB8AC3E}">
        <p14:creationId xmlns:p14="http://schemas.microsoft.com/office/powerpoint/2010/main" val="3709698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Abraham Lincoln’s beard became iconic, as did the story of him and Grace. But not everyone was pleased. One person’s livelihood was ruined thanks to that beard. You will hear an extraordinary twist in the story next time we meet!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One man’s life and career was nearly ruined by Lincoln’s beard. Find out more next time I see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(Listen to Episode 2 of the Pearls for the next instalment.)</a:t>
            </a:r>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14</a:t>
            </a:fld>
            <a:endParaRPr lang="en-US" dirty="0"/>
          </a:p>
        </p:txBody>
      </p:sp>
    </p:spTree>
    <p:extLst>
      <p:ext uri="{BB962C8B-B14F-4D97-AF65-F5344CB8AC3E}">
        <p14:creationId xmlns:p14="http://schemas.microsoft.com/office/powerpoint/2010/main" val="996107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2</a:t>
            </a:fld>
            <a:endParaRPr lang="en-US" dirty="0"/>
          </a:p>
        </p:txBody>
      </p:sp>
    </p:spTree>
    <p:extLst>
      <p:ext uri="{BB962C8B-B14F-4D97-AF65-F5344CB8AC3E}">
        <p14:creationId xmlns:p14="http://schemas.microsoft.com/office/powerpoint/2010/main" val="2783547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won’t have heard of this lady. This is Grace Bedell. When Grace was 11, she did something that changed her life and the lives of others.</a:t>
            </a:r>
          </a:p>
        </p:txBody>
      </p:sp>
      <p:sp>
        <p:nvSpPr>
          <p:cNvPr id="4" name="Slide Number Placeholder 3"/>
          <p:cNvSpPr>
            <a:spLocks noGrp="1"/>
          </p:cNvSpPr>
          <p:nvPr>
            <p:ph type="sldNum" sz="quarter" idx="5"/>
          </p:nvPr>
        </p:nvSpPr>
        <p:spPr/>
        <p:txBody>
          <a:bodyPr/>
          <a:lstStyle/>
          <a:p>
            <a:fld id="{B98687FD-1CC8-B448-B551-EC6D893A41A7}" type="slidenum">
              <a:rPr lang="en-US" smtClean="0"/>
              <a:t>3</a:t>
            </a:fld>
            <a:endParaRPr lang="en-US" dirty="0"/>
          </a:p>
        </p:txBody>
      </p:sp>
    </p:spTree>
    <p:extLst>
      <p:ext uri="{BB962C8B-B14F-4D97-AF65-F5344CB8AC3E}">
        <p14:creationId xmlns:p14="http://schemas.microsoft.com/office/powerpoint/2010/main" val="331843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have heard of this man. This is Abraham Lincoln who was the President of the United States of America. These two people, Grace Bedell and Abraham Lincoln, are connected. But how?</a:t>
            </a:r>
          </a:p>
        </p:txBody>
      </p:sp>
      <p:sp>
        <p:nvSpPr>
          <p:cNvPr id="4" name="Slide Number Placeholder 3"/>
          <p:cNvSpPr>
            <a:spLocks noGrp="1"/>
          </p:cNvSpPr>
          <p:nvPr>
            <p:ph type="sldNum" sz="quarter" idx="5"/>
          </p:nvPr>
        </p:nvSpPr>
        <p:spPr/>
        <p:txBody>
          <a:bodyPr/>
          <a:lstStyle/>
          <a:p>
            <a:fld id="{B98687FD-1CC8-B448-B551-EC6D893A41A7}" type="slidenum">
              <a:rPr lang="en-US" smtClean="0"/>
              <a:t>4</a:t>
            </a:fld>
            <a:endParaRPr lang="en-US" dirty="0"/>
          </a:p>
        </p:txBody>
      </p:sp>
    </p:spTree>
    <p:extLst>
      <p:ext uri="{BB962C8B-B14F-4D97-AF65-F5344CB8AC3E}">
        <p14:creationId xmlns:p14="http://schemas.microsoft.com/office/powerpoint/2010/main" val="2796041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October 1860, a few weeks before he was elected as the President of the United States of America, Abraham Lincoln received a letter from an 11-year-old girl from New York called Grace Bedell. Receiving letters was not unusual for a President Elect of course, but this one stood out. In this letter, Grace Bedell had some bold comments, not on his politics, but on his physical appearance having seen a picture of him from August that year.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5</a:t>
            </a:fld>
            <a:endParaRPr lang="en-US" dirty="0"/>
          </a:p>
        </p:txBody>
      </p:sp>
    </p:spTree>
    <p:extLst>
      <p:ext uri="{BB962C8B-B14F-4D97-AF65-F5344CB8AC3E}">
        <p14:creationId xmlns:p14="http://schemas.microsoft.com/office/powerpoint/2010/main" val="2172128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Perhaps the tone</a:t>
            </a:r>
            <a:r>
              <a:rPr lang="en-GB" dirty="0"/>
              <a:t> </a:t>
            </a:r>
            <a:r>
              <a:rPr lang="en-GB" sz="1200" kern="1200" dirty="0">
                <a:solidFill>
                  <a:schemeClr val="tx1"/>
                </a:solidFill>
                <a:effectLst/>
                <a:latin typeface="+mn-lt"/>
                <a:ea typeface="+mn-ea"/>
                <a:cs typeface="+mn-cs"/>
              </a:rPr>
              <a:t>or the content or the suggestions in this letter is a surprise, but what is perhaps even more surprising, is what happened next.</a:t>
            </a: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B98687FD-1CC8-B448-B551-EC6D893A41A7}" type="slidenum">
              <a:rPr lang="en-US" smtClean="0"/>
              <a:t>6</a:t>
            </a:fld>
            <a:endParaRPr lang="en-US" dirty="0"/>
          </a:p>
        </p:txBody>
      </p:sp>
    </p:spTree>
    <p:extLst>
      <p:ext uri="{BB962C8B-B14F-4D97-AF65-F5344CB8AC3E}">
        <p14:creationId xmlns:p14="http://schemas.microsoft.com/office/powerpoint/2010/main" val="308361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Lincoln replied quickly.  He thanked Grace for her letter and then said, ‘as for the whiskers, having never worn any, do you not think people would call it a silly affectation if I were to begin it now? </a:t>
            </a:r>
          </a:p>
          <a:p>
            <a:r>
              <a:rPr lang="en-GB" sz="1200" kern="1200" dirty="0">
                <a:solidFill>
                  <a:schemeClr val="tx1"/>
                </a:solidFill>
                <a:effectLst/>
                <a:latin typeface="+mn-lt"/>
                <a:ea typeface="+mn-ea"/>
                <a:cs typeface="+mn-cs"/>
              </a:rPr>
              <a:t>Your very sincere well-wisher, </a:t>
            </a:r>
          </a:p>
          <a:p>
            <a:r>
              <a:rPr lang="en-GB" sz="1200" kern="1200" dirty="0">
                <a:solidFill>
                  <a:schemeClr val="tx1"/>
                </a:solidFill>
                <a:effectLst/>
                <a:latin typeface="+mn-lt"/>
                <a:ea typeface="+mn-ea"/>
                <a:cs typeface="+mn-cs"/>
              </a:rPr>
              <a:t>Abraham Lincoln.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This seems a small matter to be occupying the time and energy of the President Elect, but Lincoln perhaps had reason to ask the question. Up until that moment, no President had worn a full beard, and only one had had some facial hair… so this </a:t>
            </a:r>
            <a:r>
              <a:rPr lang="en-GB" sz="1200" u="sng" kern="1200" dirty="0">
                <a:solidFill>
                  <a:schemeClr val="tx1"/>
                </a:solidFill>
                <a:effectLst/>
                <a:latin typeface="+mn-lt"/>
                <a:ea typeface="+mn-ea"/>
                <a:cs typeface="+mn-cs"/>
              </a:rPr>
              <a:t>would</a:t>
            </a:r>
            <a:r>
              <a:rPr lang="en-GB" sz="1200" kern="1200" dirty="0">
                <a:solidFill>
                  <a:schemeClr val="tx1"/>
                </a:solidFill>
                <a:effectLst/>
                <a:latin typeface="+mn-lt"/>
                <a:ea typeface="+mn-ea"/>
                <a:cs typeface="+mn-cs"/>
              </a:rPr>
              <a:t> be breaking from tradition.</a:t>
            </a:r>
          </a:p>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7</a:t>
            </a:fld>
            <a:endParaRPr lang="en-US" dirty="0"/>
          </a:p>
        </p:txBody>
      </p:sp>
    </p:spTree>
    <p:extLst>
      <p:ext uri="{BB962C8B-B14F-4D97-AF65-F5344CB8AC3E}">
        <p14:creationId xmlns:p14="http://schemas.microsoft.com/office/powerpoint/2010/main" val="1968697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Shortly after this exchange, Lincoln grew a beard. The photograph taken on the 12th August 1860 was his last beardless photograph. On the 25</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November, one month after Grace’s letter, a new photograph was released of Lincoln wearing a partial beard. By February 9</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1861, he was photographed with a full one which became the iconic image of his time as President.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8</a:t>
            </a:fld>
            <a:endParaRPr lang="en-US" dirty="0"/>
          </a:p>
        </p:txBody>
      </p:sp>
    </p:spTree>
    <p:extLst>
      <p:ext uri="{BB962C8B-B14F-4D97-AF65-F5344CB8AC3E}">
        <p14:creationId xmlns:p14="http://schemas.microsoft.com/office/powerpoint/2010/main" val="1843460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On the way to his inauguration by train, Lincoln stopped off at a village to meet the crowds of supporters. Whilst there, he recounted the story of Grace’s letter and his new beard and said that if this young lady was at the gathering, he would be delighted to see her. On his words, there was a commotion amongst the people as an old man struggled through the crowd holding the hand of his 12-year-old daughter. The old man introduced his daughter, Grace Bedell, to President Lincoln and the pair chatted for several minutes. The content of that conversation was recalled years later by Grace who said: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"He climbed down and sat down with me on the edge of the station platform.</a:t>
            </a:r>
          </a:p>
          <a:p>
            <a:r>
              <a:rPr lang="en-GB" sz="1200" kern="1200" dirty="0">
                <a:solidFill>
                  <a:schemeClr val="tx1"/>
                </a:solidFill>
                <a:effectLst/>
                <a:latin typeface="+mn-lt"/>
                <a:ea typeface="+mn-ea"/>
                <a:cs typeface="+mn-cs"/>
              </a:rPr>
              <a:t>'Gracie,' he said, 'look at my whiskers. I have been growing them for you.' Then he kissed me. I never saw him again."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Lincoln was the first bearded President of the United States. All inspired by an 11-year-old girl.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story became popular following Lincoln’s assassination after his first term as President. A statue depicting the meeting of Grace and Abraham Lincoln was erected in the village where it happened. TV dramas and books were created on the back of this story in 1972, 1996 and in 2010 to mark the 150</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anniversary of the events surrounding the letter.</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all the things that Lincoln could have been remembered for, why is this story one of the ones that endures?</a:t>
            </a: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9</a:t>
            </a:fld>
            <a:endParaRPr lang="en-US" dirty="0"/>
          </a:p>
        </p:txBody>
      </p:sp>
    </p:spTree>
    <p:extLst>
      <p:ext uri="{BB962C8B-B14F-4D97-AF65-F5344CB8AC3E}">
        <p14:creationId xmlns:p14="http://schemas.microsoft.com/office/powerpoint/2010/main" val="6410345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20.png"/><Relationship Id="rId4" Type="http://schemas.openxmlformats.org/officeDocument/2006/relationships/image" Target="../media/image2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24.png"/><Relationship Id="rId4" Type="http://schemas.openxmlformats.org/officeDocument/2006/relationships/image" Target="../media/image2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25.pn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24.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2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E1EC3CE-CC8E-16A1-3482-12A8A2E5A167}"/>
              </a:ext>
            </a:extLst>
          </p:cNvPr>
          <p:cNvSpPr/>
          <p:nvPr userDrawn="1"/>
        </p:nvSpPr>
        <p:spPr>
          <a:xfrm>
            <a:off x="0" y="0"/>
            <a:ext cx="12192000" cy="6858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 Placeholder 6">
            <a:extLst>
              <a:ext uri="{FF2B5EF4-FFF2-40B4-BE49-F238E27FC236}">
                <a16:creationId xmlns:a16="http://schemas.microsoft.com/office/drawing/2014/main" id="{C1826A61-0342-B217-BE0F-DD817688CA18}"/>
              </a:ext>
            </a:extLst>
          </p:cNvPr>
          <p:cNvSpPr>
            <a:spLocks noGrp="1"/>
          </p:cNvSpPr>
          <p:nvPr>
            <p:ph type="body" sz="quarter" idx="10" hasCustomPrompt="1"/>
          </p:nvPr>
        </p:nvSpPr>
        <p:spPr>
          <a:xfrm>
            <a:off x="0" y="2929603"/>
            <a:ext cx="12192000" cy="1006429"/>
          </a:xfrm>
        </p:spPr>
        <p:txBody>
          <a:bodyPr>
            <a:spAutoFit/>
          </a:bodyPr>
          <a:lstStyle>
            <a:lvl1pPr marL="0" indent="0" algn="ctr">
              <a:buNone/>
              <a:defRPr sz="6600" b="1">
                <a:solidFill>
                  <a:srgbClr val="2E3036"/>
                </a:solidFill>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Presentation Title</a:t>
            </a:r>
            <a:endParaRPr lang="en-GB" dirty="0"/>
          </a:p>
        </p:txBody>
      </p:sp>
      <p:sp>
        <p:nvSpPr>
          <p:cNvPr id="28" name="Text Placeholder 6">
            <a:extLst>
              <a:ext uri="{FF2B5EF4-FFF2-40B4-BE49-F238E27FC236}">
                <a16:creationId xmlns:a16="http://schemas.microsoft.com/office/drawing/2014/main" id="{9CA55EE4-CBDE-E2B4-CF7E-EC32BC928008}"/>
              </a:ext>
            </a:extLst>
          </p:cNvPr>
          <p:cNvSpPr>
            <a:spLocks noGrp="1"/>
          </p:cNvSpPr>
          <p:nvPr>
            <p:ph type="body" sz="quarter" idx="11" hasCustomPrompt="1"/>
          </p:nvPr>
        </p:nvSpPr>
        <p:spPr>
          <a:xfrm>
            <a:off x="0" y="4072604"/>
            <a:ext cx="12192000" cy="757130"/>
          </a:xfrm>
        </p:spPr>
        <p:txBody>
          <a:bodyPr>
            <a:spAutoFit/>
          </a:bodyPr>
          <a:lstStyle>
            <a:lvl1pPr marL="0" indent="0" algn="ctr">
              <a:buNone/>
              <a:defRPr sz="4800" b="0" spc="100" baseline="0">
                <a:solidFill>
                  <a:schemeClr val="bg1"/>
                </a:solidFill>
                <a:latin typeface="+mj-lt"/>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SUBTITLE</a:t>
            </a:r>
            <a:endParaRPr lang="en-GB" dirty="0"/>
          </a:p>
        </p:txBody>
      </p:sp>
      <p:sp>
        <p:nvSpPr>
          <p:cNvPr id="29" name="TextBox 28">
            <a:extLst>
              <a:ext uri="{FF2B5EF4-FFF2-40B4-BE49-F238E27FC236}">
                <a16:creationId xmlns:a16="http://schemas.microsoft.com/office/drawing/2014/main" id="{9FE0B1E1-6580-1DE2-193D-FCA21BC34A35}"/>
              </a:ext>
            </a:extLst>
          </p:cNvPr>
          <p:cNvSpPr txBox="1"/>
          <p:nvPr userDrawn="1"/>
        </p:nvSpPr>
        <p:spPr>
          <a:xfrm>
            <a:off x="0" y="6054023"/>
            <a:ext cx="12192000" cy="338554"/>
          </a:xfrm>
          <a:prstGeom prst="rect">
            <a:avLst/>
          </a:prstGeom>
          <a:noFill/>
        </p:spPr>
        <p:txBody>
          <a:bodyPr wrap="square" rtlCol="0">
            <a:spAutoFit/>
          </a:bodyPr>
          <a:lstStyle/>
          <a:p>
            <a:pPr algn="ctr"/>
            <a:r>
              <a:rPr lang="en-GB" sz="1600" b="1" spc="200" baseline="0" dirty="0">
                <a:solidFill>
                  <a:schemeClr val="bg1"/>
                </a:solidFill>
                <a:latin typeface="+mn-lt"/>
              </a:rPr>
              <a:t>IGNITING LEADERS, CHANGING LIVES</a:t>
            </a:r>
          </a:p>
        </p:txBody>
      </p:sp>
      <p:pic>
        <p:nvPicPr>
          <p:cNvPr id="31" name="Picture 30" descr="Circle&#10;&#10;Description automatically generated">
            <a:extLst>
              <a:ext uri="{FF2B5EF4-FFF2-40B4-BE49-F238E27FC236}">
                <a16:creationId xmlns:a16="http://schemas.microsoft.com/office/drawing/2014/main" id="{57ED6253-B1A8-9C03-8E0C-AB0D91B5CD45}"/>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t="20491" r="22597"/>
          <a:stretch/>
        </p:blipFill>
        <p:spPr>
          <a:xfrm>
            <a:off x="9678838" y="0"/>
            <a:ext cx="2513162" cy="2581512"/>
          </a:xfrm>
          <a:prstGeom prst="rect">
            <a:avLst/>
          </a:prstGeom>
        </p:spPr>
      </p:pic>
      <p:pic>
        <p:nvPicPr>
          <p:cNvPr id="32" name="Picture 31" descr="Icon&#10;&#10;Description automatically generated">
            <a:extLst>
              <a:ext uri="{FF2B5EF4-FFF2-40B4-BE49-F238E27FC236}">
                <a16:creationId xmlns:a16="http://schemas.microsoft.com/office/drawing/2014/main" id="{938CF7F5-9CA4-6A6D-424B-4280EA928C40}"/>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8203289" y="208714"/>
            <a:ext cx="1082042" cy="1082042"/>
          </a:xfrm>
          <a:prstGeom prst="rect">
            <a:avLst/>
          </a:prstGeom>
        </p:spPr>
      </p:pic>
      <p:pic>
        <p:nvPicPr>
          <p:cNvPr id="33" name="Picture 32">
            <a:extLst>
              <a:ext uri="{FF2B5EF4-FFF2-40B4-BE49-F238E27FC236}">
                <a16:creationId xmlns:a16="http://schemas.microsoft.com/office/drawing/2014/main" id="{7F5CCF40-D7A4-66D7-1C28-424A6AC0EC77}"/>
              </a:ext>
            </a:extLst>
          </p:cNvPr>
          <p:cNvPicPr>
            <a:picLocks noChangeAspect="1"/>
          </p:cNvPicPr>
          <p:nvPr userDrawn="1"/>
        </p:nvPicPr>
        <p:blipFill rotWithShape="1">
          <a:blip r:embed="rId4">
            <a:alphaModFix amt="35000"/>
            <a:extLst>
              <a:ext uri="{28A0092B-C50C-407E-A947-70E740481C1C}">
                <a14:useLocalDpi xmlns:a14="http://schemas.microsoft.com/office/drawing/2010/main" val="0"/>
              </a:ext>
            </a:extLst>
          </a:blip>
          <a:srcRect l="29480" t="18915"/>
          <a:stretch/>
        </p:blipFill>
        <p:spPr>
          <a:xfrm>
            <a:off x="0" y="0"/>
            <a:ext cx="1362972" cy="1567170"/>
          </a:xfrm>
          <a:prstGeom prst="rect">
            <a:avLst/>
          </a:prstGeom>
        </p:spPr>
      </p:pic>
      <p:pic>
        <p:nvPicPr>
          <p:cNvPr id="34" name="Picture 33" descr="Shape, circle&#10;&#10;Description automatically generated">
            <a:extLst>
              <a:ext uri="{FF2B5EF4-FFF2-40B4-BE49-F238E27FC236}">
                <a16:creationId xmlns:a16="http://schemas.microsoft.com/office/drawing/2014/main" id="{0C9552BC-2CF6-FF36-9E75-C74D82026F36}"/>
              </a:ext>
            </a:extLst>
          </p:cNvPr>
          <p:cNvPicPr>
            <a:picLocks noChangeAspect="1"/>
          </p:cNvPicPr>
          <p:nvPr userDrawn="1"/>
        </p:nvPicPr>
        <p:blipFill rotWithShape="1">
          <a:blip r:embed="rId5">
            <a:alphaModFix amt="20000"/>
            <a:extLst>
              <a:ext uri="{28A0092B-C50C-407E-A947-70E740481C1C}">
                <a14:useLocalDpi xmlns:a14="http://schemas.microsoft.com/office/drawing/2010/main" val="0"/>
              </a:ext>
            </a:extLst>
          </a:blip>
          <a:srcRect l="21434" b="23374"/>
          <a:stretch/>
        </p:blipFill>
        <p:spPr>
          <a:xfrm>
            <a:off x="0" y="4544291"/>
            <a:ext cx="2372264" cy="2313709"/>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D42369A5-C452-CE0C-C1E7-A883E331D4C4}"/>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8566" t="15642" r="8482" b="11522"/>
          <a:stretch/>
        </p:blipFill>
        <p:spPr>
          <a:xfrm>
            <a:off x="4835533" y="1072210"/>
            <a:ext cx="2520934" cy="989919"/>
          </a:xfrm>
          <a:prstGeom prst="rect">
            <a:avLst/>
          </a:prstGeom>
        </p:spPr>
      </p:pic>
    </p:spTree>
    <p:extLst>
      <p:ext uri="{BB962C8B-B14F-4D97-AF65-F5344CB8AC3E}">
        <p14:creationId xmlns:p14="http://schemas.microsoft.com/office/powerpoint/2010/main" val="979658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15A07-178B-0E94-A30E-11CA93124B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C4751E-D05E-2D5E-C17A-4111607010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079842-6A30-6D4E-4ECA-51A6CF35D715}"/>
              </a:ext>
            </a:extLst>
          </p:cNvPr>
          <p:cNvSpPr>
            <a:spLocks noGrp="1"/>
          </p:cNvSpPr>
          <p:nvPr>
            <p:ph type="dt" sz="half" idx="10"/>
          </p:nvPr>
        </p:nvSpPr>
        <p:spPr/>
        <p:txBody>
          <a:bodyPr/>
          <a:lstStyle/>
          <a:p>
            <a:fld id="{DD70F117-52D7-454C-85ED-EB81D518150E}" type="datetimeFigureOut">
              <a:rPr lang="en-GB" smtClean="0"/>
              <a:t>05/12/2025</a:t>
            </a:fld>
            <a:endParaRPr lang="en-GB" dirty="0"/>
          </a:p>
        </p:txBody>
      </p:sp>
      <p:sp>
        <p:nvSpPr>
          <p:cNvPr id="5" name="Footer Placeholder 4">
            <a:extLst>
              <a:ext uri="{FF2B5EF4-FFF2-40B4-BE49-F238E27FC236}">
                <a16:creationId xmlns:a16="http://schemas.microsoft.com/office/drawing/2014/main" id="{0E9C3E3F-6890-226C-84B7-C7ED53D6C91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D7CB65F-1EB1-CB1A-FEE8-246AE2D31DF1}"/>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3005130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C59A8E-0D77-5234-D49B-B0BB97156B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9CDDA0-B321-C4F1-74A0-167BC50E4C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59B518-4B63-3011-2F33-79C50B3648A5}"/>
              </a:ext>
            </a:extLst>
          </p:cNvPr>
          <p:cNvSpPr>
            <a:spLocks noGrp="1"/>
          </p:cNvSpPr>
          <p:nvPr>
            <p:ph type="dt" sz="half" idx="10"/>
          </p:nvPr>
        </p:nvSpPr>
        <p:spPr/>
        <p:txBody>
          <a:bodyPr/>
          <a:lstStyle/>
          <a:p>
            <a:fld id="{DD70F117-52D7-454C-85ED-EB81D518150E}" type="datetimeFigureOut">
              <a:rPr lang="en-GB" smtClean="0"/>
              <a:t>05/12/2025</a:t>
            </a:fld>
            <a:endParaRPr lang="en-GB" dirty="0"/>
          </a:p>
        </p:txBody>
      </p:sp>
      <p:sp>
        <p:nvSpPr>
          <p:cNvPr id="5" name="Footer Placeholder 4">
            <a:extLst>
              <a:ext uri="{FF2B5EF4-FFF2-40B4-BE49-F238E27FC236}">
                <a16:creationId xmlns:a16="http://schemas.microsoft.com/office/drawing/2014/main" id="{B6B18694-DD33-DC7E-8E06-E3E4ADCA7A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C7ECAF0-C5B3-20C4-CD6D-A4494AC500B4}"/>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3089205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Mai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E938CEE-3E42-C36C-5D64-C71BBE5E7E76}"/>
              </a:ext>
            </a:extLst>
          </p:cNvPr>
          <p:cNvSpPr/>
          <p:nvPr userDrawn="1"/>
        </p:nvSpPr>
        <p:spPr>
          <a:xfrm>
            <a:off x="0" y="0"/>
            <a:ext cx="12192000" cy="6858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6">
            <a:extLst>
              <a:ext uri="{FF2B5EF4-FFF2-40B4-BE49-F238E27FC236}">
                <a16:creationId xmlns:a16="http://schemas.microsoft.com/office/drawing/2014/main" id="{663DB807-5A9A-4592-885F-9AED5ADF94EE}"/>
              </a:ext>
            </a:extLst>
          </p:cNvPr>
          <p:cNvSpPr>
            <a:spLocks noGrp="1"/>
          </p:cNvSpPr>
          <p:nvPr>
            <p:ph type="body" sz="quarter" idx="10" hasCustomPrompt="1"/>
          </p:nvPr>
        </p:nvSpPr>
        <p:spPr>
          <a:xfrm>
            <a:off x="0" y="2929603"/>
            <a:ext cx="12192000" cy="1006429"/>
          </a:xfrm>
        </p:spPr>
        <p:txBody>
          <a:bodyPr>
            <a:spAutoFit/>
          </a:bodyPr>
          <a:lstStyle>
            <a:lvl1pPr marL="0" indent="0" algn="ctr">
              <a:buNone/>
              <a:defRPr sz="6600" b="1">
                <a:solidFill>
                  <a:srgbClr val="2E3036"/>
                </a:solidFill>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Presentation Title</a:t>
            </a:r>
            <a:endParaRPr lang="en-GB" dirty="0"/>
          </a:p>
        </p:txBody>
      </p:sp>
      <p:sp>
        <p:nvSpPr>
          <p:cNvPr id="8" name="Text Placeholder 6">
            <a:extLst>
              <a:ext uri="{FF2B5EF4-FFF2-40B4-BE49-F238E27FC236}">
                <a16:creationId xmlns:a16="http://schemas.microsoft.com/office/drawing/2014/main" id="{F0834C7B-E85A-44DE-A5CA-82601AC6D901}"/>
              </a:ext>
            </a:extLst>
          </p:cNvPr>
          <p:cNvSpPr>
            <a:spLocks noGrp="1"/>
          </p:cNvSpPr>
          <p:nvPr>
            <p:ph type="body" sz="quarter" idx="11" hasCustomPrompt="1"/>
          </p:nvPr>
        </p:nvSpPr>
        <p:spPr>
          <a:xfrm>
            <a:off x="0" y="4072604"/>
            <a:ext cx="12192000" cy="757130"/>
          </a:xfrm>
        </p:spPr>
        <p:txBody>
          <a:bodyPr>
            <a:spAutoFit/>
          </a:bodyPr>
          <a:lstStyle>
            <a:lvl1pPr marL="0" indent="0" algn="ctr">
              <a:buNone/>
              <a:defRPr sz="4800" b="0" spc="100" baseline="0">
                <a:solidFill>
                  <a:schemeClr val="bg1"/>
                </a:solidFill>
                <a:latin typeface="+mj-lt"/>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SUBTITLE</a:t>
            </a:r>
            <a:endParaRPr lang="en-GB" dirty="0"/>
          </a:p>
        </p:txBody>
      </p:sp>
      <p:sp>
        <p:nvSpPr>
          <p:cNvPr id="5" name="TextBox 4">
            <a:extLst>
              <a:ext uri="{FF2B5EF4-FFF2-40B4-BE49-F238E27FC236}">
                <a16:creationId xmlns:a16="http://schemas.microsoft.com/office/drawing/2014/main" id="{01482766-18A6-810E-874C-194CD81B6030}"/>
              </a:ext>
            </a:extLst>
          </p:cNvPr>
          <p:cNvSpPr txBox="1"/>
          <p:nvPr userDrawn="1"/>
        </p:nvSpPr>
        <p:spPr>
          <a:xfrm>
            <a:off x="0" y="6054023"/>
            <a:ext cx="12192000" cy="338554"/>
          </a:xfrm>
          <a:prstGeom prst="rect">
            <a:avLst/>
          </a:prstGeom>
          <a:noFill/>
        </p:spPr>
        <p:txBody>
          <a:bodyPr wrap="square" rtlCol="0">
            <a:spAutoFit/>
          </a:bodyPr>
          <a:lstStyle/>
          <a:p>
            <a:pPr algn="ctr"/>
            <a:r>
              <a:rPr lang="en-GB" sz="1600" b="1" spc="200" baseline="0" dirty="0">
                <a:solidFill>
                  <a:schemeClr val="bg1"/>
                </a:solidFill>
                <a:latin typeface="+mn-lt"/>
              </a:rPr>
              <a:t>IGNITING LEADERS, CHANGING LIVES</a:t>
            </a:r>
          </a:p>
        </p:txBody>
      </p:sp>
      <p:pic>
        <p:nvPicPr>
          <p:cNvPr id="25" name="Picture 24" descr="Logo&#10;&#10;Description automatically generated">
            <a:extLst>
              <a:ext uri="{FF2B5EF4-FFF2-40B4-BE49-F238E27FC236}">
                <a16:creationId xmlns:a16="http://schemas.microsoft.com/office/drawing/2014/main" id="{E5492298-4EB2-3159-26CD-548E510D761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21" t="28868" r="12774" b="28354"/>
          <a:stretch/>
        </p:blipFill>
        <p:spPr>
          <a:xfrm>
            <a:off x="4863276" y="958092"/>
            <a:ext cx="2465448" cy="942452"/>
          </a:xfrm>
          <a:prstGeom prst="rect">
            <a:avLst/>
          </a:prstGeom>
        </p:spPr>
      </p:pic>
      <p:pic>
        <p:nvPicPr>
          <p:cNvPr id="27" name="Picture 26" descr="Circle&#10;&#10;Description automatically generated">
            <a:extLst>
              <a:ext uri="{FF2B5EF4-FFF2-40B4-BE49-F238E27FC236}">
                <a16:creationId xmlns:a16="http://schemas.microsoft.com/office/drawing/2014/main" id="{B700E12E-37A4-B29E-9143-D66E0BD986D6}"/>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t="20491" r="22597"/>
          <a:stretch/>
        </p:blipFill>
        <p:spPr>
          <a:xfrm>
            <a:off x="9678838" y="0"/>
            <a:ext cx="2513162" cy="2581512"/>
          </a:xfrm>
          <a:prstGeom prst="rect">
            <a:avLst/>
          </a:prstGeom>
        </p:spPr>
      </p:pic>
      <p:pic>
        <p:nvPicPr>
          <p:cNvPr id="29" name="Picture 28" descr="Icon&#10;&#10;Description automatically generated">
            <a:extLst>
              <a:ext uri="{FF2B5EF4-FFF2-40B4-BE49-F238E27FC236}">
                <a16:creationId xmlns:a16="http://schemas.microsoft.com/office/drawing/2014/main" id="{CFCB0217-26FC-82D9-1587-9D31DEC84F25}"/>
              </a:ext>
            </a:extLst>
          </p:cNvPr>
          <p:cNvPicPr>
            <a:picLocks noChangeAspect="1"/>
          </p:cNvPicPr>
          <p:nvPr userDrawn="1"/>
        </p:nvPicPr>
        <p:blipFill>
          <a:blip r:embed="rId4">
            <a:alphaModFix amt="35000"/>
            <a:extLst>
              <a:ext uri="{28A0092B-C50C-407E-A947-70E740481C1C}">
                <a14:useLocalDpi xmlns:a14="http://schemas.microsoft.com/office/drawing/2010/main" val="0"/>
              </a:ext>
            </a:extLst>
          </a:blip>
          <a:stretch>
            <a:fillRect/>
          </a:stretch>
        </p:blipFill>
        <p:spPr>
          <a:xfrm>
            <a:off x="8203289" y="208714"/>
            <a:ext cx="1082042" cy="1082042"/>
          </a:xfrm>
          <a:prstGeom prst="rect">
            <a:avLst/>
          </a:prstGeom>
        </p:spPr>
      </p:pic>
      <p:pic>
        <p:nvPicPr>
          <p:cNvPr id="31" name="Picture 30">
            <a:extLst>
              <a:ext uri="{FF2B5EF4-FFF2-40B4-BE49-F238E27FC236}">
                <a16:creationId xmlns:a16="http://schemas.microsoft.com/office/drawing/2014/main" id="{2763A8F9-994E-9790-A112-F128A2E484D1}"/>
              </a:ext>
            </a:extLst>
          </p:cNvPr>
          <p:cNvPicPr>
            <a:picLocks noChangeAspect="1"/>
          </p:cNvPicPr>
          <p:nvPr userDrawn="1"/>
        </p:nvPicPr>
        <p:blipFill rotWithShape="1">
          <a:blip r:embed="rId5">
            <a:alphaModFix amt="35000"/>
            <a:extLst>
              <a:ext uri="{28A0092B-C50C-407E-A947-70E740481C1C}">
                <a14:useLocalDpi xmlns:a14="http://schemas.microsoft.com/office/drawing/2010/main" val="0"/>
              </a:ext>
            </a:extLst>
          </a:blip>
          <a:srcRect l="29480" t="18915"/>
          <a:stretch/>
        </p:blipFill>
        <p:spPr>
          <a:xfrm>
            <a:off x="0" y="0"/>
            <a:ext cx="1362972" cy="1567170"/>
          </a:xfrm>
          <a:prstGeom prst="rect">
            <a:avLst/>
          </a:prstGeom>
        </p:spPr>
      </p:pic>
      <p:pic>
        <p:nvPicPr>
          <p:cNvPr id="33" name="Picture 32" descr="Shape, circle&#10;&#10;Description automatically generated">
            <a:extLst>
              <a:ext uri="{FF2B5EF4-FFF2-40B4-BE49-F238E27FC236}">
                <a16:creationId xmlns:a16="http://schemas.microsoft.com/office/drawing/2014/main" id="{5C79D30D-142B-6608-A6D3-95AFF05BD3E5}"/>
              </a:ext>
            </a:extLst>
          </p:cNvPr>
          <p:cNvPicPr>
            <a:picLocks noChangeAspect="1"/>
          </p:cNvPicPr>
          <p:nvPr userDrawn="1"/>
        </p:nvPicPr>
        <p:blipFill rotWithShape="1">
          <a:blip r:embed="rId6">
            <a:alphaModFix amt="20000"/>
            <a:extLst>
              <a:ext uri="{28A0092B-C50C-407E-A947-70E740481C1C}">
                <a14:useLocalDpi xmlns:a14="http://schemas.microsoft.com/office/drawing/2010/main" val="0"/>
              </a:ext>
            </a:extLst>
          </a:blip>
          <a:srcRect l="21434" b="23374"/>
          <a:stretch/>
        </p:blipFill>
        <p:spPr>
          <a:xfrm>
            <a:off x="0" y="4544291"/>
            <a:ext cx="2372264" cy="2313709"/>
          </a:xfrm>
          <a:prstGeom prst="rect">
            <a:avLst/>
          </a:prstGeom>
        </p:spPr>
      </p:pic>
    </p:spTree>
    <p:extLst>
      <p:ext uri="{BB962C8B-B14F-4D97-AF65-F5344CB8AC3E}">
        <p14:creationId xmlns:p14="http://schemas.microsoft.com/office/powerpoint/2010/main" val="3621592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Primar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BEDD92-31DF-E9E2-1F44-3AEF9035E666}"/>
              </a:ext>
            </a:extLst>
          </p:cNvPr>
          <p:cNvSpPr/>
          <p:nvPr userDrawn="1"/>
        </p:nvSpPr>
        <p:spPr>
          <a:xfrm>
            <a:off x="0" y="0"/>
            <a:ext cx="12192000" cy="6858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6">
            <a:extLst>
              <a:ext uri="{FF2B5EF4-FFF2-40B4-BE49-F238E27FC236}">
                <a16:creationId xmlns:a16="http://schemas.microsoft.com/office/drawing/2014/main" id="{F02D15BC-C7FD-304A-2682-6B112921AE16}"/>
              </a:ext>
            </a:extLst>
          </p:cNvPr>
          <p:cNvSpPr>
            <a:spLocks noGrp="1"/>
          </p:cNvSpPr>
          <p:nvPr>
            <p:ph type="body" sz="quarter" idx="10" hasCustomPrompt="1"/>
          </p:nvPr>
        </p:nvSpPr>
        <p:spPr>
          <a:xfrm>
            <a:off x="0" y="2929603"/>
            <a:ext cx="12192000" cy="1006429"/>
          </a:xfrm>
        </p:spPr>
        <p:txBody>
          <a:bodyPr>
            <a:spAutoFit/>
          </a:bodyPr>
          <a:lstStyle>
            <a:lvl1pPr marL="0" indent="0" algn="ctr">
              <a:buNone/>
              <a:defRPr sz="6600" b="1">
                <a:solidFill>
                  <a:srgbClr val="2E3036"/>
                </a:solidFill>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Presentation Title</a:t>
            </a:r>
            <a:endParaRPr lang="en-GB" dirty="0"/>
          </a:p>
        </p:txBody>
      </p:sp>
      <p:sp>
        <p:nvSpPr>
          <p:cNvPr id="16" name="Text Placeholder 6">
            <a:extLst>
              <a:ext uri="{FF2B5EF4-FFF2-40B4-BE49-F238E27FC236}">
                <a16:creationId xmlns:a16="http://schemas.microsoft.com/office/drawing/2014/main" id="{D2A95EBC-12D1-FA45-6108-82CE03FA80DA}"/>
              </a:ext>
            </a:extLst>
          </p:cNvPr>
          <p:cNvSpPr>
            <a:spLocks noGrp="1"/>
          </p:cNvSpPr>
          <p:nvPr>
            <p:ph type="body" sz="quarter" idx="11" hasCustomPrompt="1"/>
          </p:nvPr>
        </p:nvSpPr>
        <p:spPr>
          <a:xfrm>
            <a:off x="0" y="4072604"/>
            <a:ext cx="12192000" cy="757130"/>
          </a:xfrm>
        </p:spPr>
        <p:txBody>
          <a:bodyPr>
            <a:spAutoFit/>
          </a:bodyPr>
          <a:lstStyle>
            <a:lvl1pPr marL="0" indent="0" algn="ctr">
              <a:buNone/>
              <a:defRPr sz="4800" b="0" spc="100" baseline="0">
                <a:solidFill>
                  <a:schemeClr val="bg1"/>
                </a:solidFill>
                <a:latin typeface="+mj-lt"/>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SUBTITLE</a:t>
            </a:r>
            <a:endParaRPr lang="en-GB" dirty="0"/>
          </a:p>
        </p:txBody>
      </p:sp>
      <p:pic>
        <p:nvPicPr>
          <p:cNvPr id="24" name="Picture 23" descr="Logo&#10;&#10;Description automatically generated">
            <a:extLst>
              <a:ext uri="{FF2B5EF4-FFF2-40B4-BE49-F238E27FC236}">
                <a16:creationId xmlns:a16="http://schemas.microsoft.com/office/drawing/2014/main" id="{F700151B-D106-D1B9-420A-085462EBB23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21" t="28868" r="12774" b="28354"/>
          <a:stretch/>
        </p:blipFill>
        <p:spPr>
          <a:xfrm>
            <a:off x="4863276" y="958092"/>
            <a:ext cx="2465448" cy="942452"/>
          </a:xfrm>
          <a:prstGeom prst="rect">
            <a:avLst/>
          </a:prstGeom>
        </p:spPr>
      </p:pic>
      <p:sp>
        <p:nvSpPr>
          <p:cNvPr id="2" name="Rectangle 1">
            <a:extLst>
              <a:ext uri="{FF2B5EF4-FFF2-40B4-BE49-F238E27FC236}">
                <a16:creationId xmlns:a16="http://schemas.microsoft.com/office/drawing/2014/main" id="{6D6F144A-FBA6-5ECA-7A60-E1E5395F242C}"/>
              </a:ext>
            </a:extLst>
          </p:cNvPr>
          <p:cNvSpPr/>
          <p:nvPr userDrawn="1"/>
        </p:nvSpPr>
        <p:spPr>
          <a:xfrm>
            <a:off x="0" y="6498000"/>
            <a:ext cx="3034800" cy="360000"/>
          </a:xfrm>
          <a:prstGeom prst="rect">
            <a:avLst/>
          </a:prstGeom>
          <a:solidFill>
            <a:srgbClr val="2E3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4940269-FBD1-19B8-7A2C-361203951287}"/>
              </a:ext>
            </a:extLst>
          </p:cNvPr>
          <p:cNvSpPr/>
          <p:nvPr userDrawn="1"/>
        </p:nvSpPr>
        <p:spPr>
          <a:xfrm>
            <a:off x="9157200" y="6498000"/>
            <a:ext cx="3034800" cy="360000"/>
          </a:xfrm>
          <a:prstGeom prst="rect">
            <a:avLst/>
          </a:prstGeom>
          <a:solidFill>
            <a:srgbClr val="EF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3DB2172-A83F-0FA6-73B8-EA4176516912}"/>
              </a:ext>
            </a:extLst>
          </p:cNvPr>
          <p:cNvSpPr/>
          <p:nvPr userDrawn="1"/>
        </p:nvSpPr>
        <p:spPr>
          <a:xfrm>
            <a:off x="3052400" y="6498000"/>
            <a:ext cx="3034800" cy="360000"/>
          </a:xfrm>
          <a:prstGeom prst="rect">
            <a:avLst/>
          </a:prstGeom>
          <a:solidFill>
            <a:srgbClr val="EF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89FCCB4-7E8A-43DE-3EFA-F3F914FE0AB3}"/>
              </a:ext>
            </a:extLst>
          </p:cNvPr>
          <p:cNvSpPr/>
          <p:nvPr userDrawn="1"/>
        </p:nvSpPr>
        <p:spPr>
          <a:xfrm>
            <a:off x="6104800" y="6498000"/>
            <a:ext cx="3034800" cy="360000"/>
          </a:xfrm>
          <a:prstGeom prst="rect">
            <a:avLst/>
          </a:prstGeom>
          <a:solidFill>
            <a:srgbClr val="EF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7D66683-4302-F773-D39F-F1343E876F9E}"/>
              </a:ext>
            </a:extLst>
          </p:cNvPr>
          <p:cNvSpPr txBox="1"/>
          <p:nvPr userDrawn="1"/>
        </p:nvSpPr>
        <p:spPr>
          <a:xfrm>
            <a:off x="0" y="6571066"/>
            <a:ext cx="3034800" cy="230832"/>
          </a:xfrm>
          <a:prstGeom prst="rect">
            <a:avLst/>
          </a:prstGeom>
          <a:noFill/>
        </p:spPr>
        <p:txBody>
          <a:bodyPr wrap="square" rtlCol="0">
            <a:spAutoFit/>
          </a:bodyPr>
          <a:lstStyle/>
          <a:p>
            <a:pPr algn="ctr"/>
            <a:r>
              <a:rPr lang="en-GB" sz="900" b="1" spc="100" baseline="0" dirty="0">
                <a:solidFill>
                  <a:schemeClr val="bg1"/>
                </a:solidFill>
              </a:rPr>
              <a:t>PRIMARY</a:t>
            </a:r>
          </a:p>
        </p:txBody>
      </p:sp>
      <p:sp>
        <p:nvSpPr>
          <p:cNvPr id="21" name="TextBox 20">
            <a:extLst>
              <a:ext uri="{FF2B5EF4-FFF2-40B4-BE49-F238E27FC236}">
                <a16:creationId xmlns:a16="http://schemas.microsoft.com/office/drawing/2014/main" id="{15298602-4485-3357-239F-81FC09D0F485}"/>
              </a:ext>
            </a:extLst>
          </p:cNvPr>
          <p:cNvSpPr txBox="1"/>
          <p:nvPr userDrawn="1"/>
        </p:nvSpPr>
        <p:spPr>
          <a:xfrm>
            <a:off x="3052400" y="6571066"/>
            <a:ext cx="3034800" cy="230832"/>
          </a:xfrm>
          <a:prstGeom prst="rect">
            <a:avLst/>
          </a:prstGeom>
          <a:noFill/>
        </p:spPr>
        <p:txBody>
          <a:bodyPr wrap="square" rtlCol="0">
            <a:spAutoFit/>
          </a:bodyPr>
          <a:lstStyle/>
          <a:p>
            <a:pPr algn="ctr"/>
            <a:r>
              <a:rPr lang="en-GB" sz="900" b="1" spc="100" baseline="0" dirty="0">
                <a:solidFill>
                  <a:srgbClr val="F7BD91"/>
                </a:solidFill>
              </a:rPr>
              <a:t>SECONDARY</a:t>
            </a:r>
          </a:p>
        </p:txBody>
      </p:sp>
      <p:sp>
        <p:nvSpPr>
          <p:cNvPr id="22" name="TextBox 21">
            <a:extLst>
              <a:ext uri="{FF2B5EF4-FFF2-40B4-BE49-F238E27FC236}">
                <a16:creationId xmlns:a16="http://schemas.microsoft.com/office/drawing/2014/main" id="{1284EDCE-0768-135D-AF34-A42713974AF9}"/>
              </a:ext>
            </a:extLst>
          </p:cNvPr>
          <p:cNvSpPr txBox="1"/>
          <p:nvPr userDrawn="1"/>
        </p:nvSpPr>
        <p:spPr>
          <a:xfrm>
            <a:off x="6104800" y="6571066"/>
            <a:ext cx="3034800" cy="230832"/>
          </a:xfrm>
          <a:prstGeom prst="rect">
            <a:avLst/>
          </a:prstGeom>
          <a:noFill/>
        </p:spPr>
        <p:txBody>
          <a:bodyPr wrap="square" rtlCol="0">
            <a:spAutoFit/>
          </a:bodyPr>
          <a:lstStyle/>
          <a:p>
            <a:pPr algn="ctr"/>
            <a:r>
              <a:rPr lang="en-GB" sz="900" b="1" spc="100" baseline="0" dirty="0">
                <a:solidFill>
                  <a:srgbClr val="F7BD91"/>
                </a:solidFill>
              </a:rPr>
              <a:t>POST 16</a:t>
            </a:r>
          </a:p>
        </p:txBody>
      </p:sp>
      <p:sp>
        <p:nvSpPr>
          <p:cNvPr id="23" name="TextBox 22">
            <a:extLst>
              <a:ext uri="{FF2B5EF4-FFF2-40B4-BE49-F238E27FC236}">
                <a16:creationId xmlns:a16="http://schemas.microsoft.com/office/drawing/2014/main" id="{71789C3F-1551-CD36-6F6D-B5CD2CBD10AF}"/>
              </a:ext>
            </a:extLst>
          </p:cNvPr>
          <p:cNvSpPr txBox="1"/>
          <p:nvPr userDrawn="1"/>
        </p:nvSpPr>
        <p:spPr>
          <a:xfrm>
            <a:off x="9157200" y="6571066"/>
            <a:ext cx="3034800" cy="230832"/>
          </a:xfrm>
          <a:prstGeom prst="rect">
            <a:avLst/>
          </a:prstGeom>
          <a:noFill/>
        </p:spPr>
        <p:txBody>
          <a:bodyPr wrap="square" rtlCol="0">
            <a:spAutoFit/>
          </a:bodyPr>
          <a:lstStyle/>
          <a:p>
            <a:pPr algn="ctr"/>
            <a:r>
              <a:rPr lang="en-GB" sz="900" b="1" spc="100" baseline="0" dirty="0">
                <a:solidFill>
                  <a:srgbClr val="F7BD91"/>
                </a:solidFill>
              </a:rPr>
              <a:t>ALTERNATIVE</a:t>
            </a:r>
          </a:p>
        </p:txBody>
      </p:sp>
      <p:pic>
        <p:nvPicPr>
          <p:cNvPr id="25" name="Picture 24" descr="Circle&#10;&#10;Description automatically generated">
            <a:extLst>
              <a:ext uri="{FF2B5EF4-FFF2-40B4-BE49-F238E27FC236}">
                <a16:creationId xmlns:a16="http://schemas.microsoft.com/office/drawing/2014/main" id="{6C1B4629-185D-CCBD-E029-3F75234FD234}"/>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t="20491" r="22597"/>
          <a:stretch/>
        </p:blipFill>
        <p:spPr>
          <a:xfrm>
            <a:off x="9678838" y="0"/>
            <a:ext cx="2513162" cy="2581512"/>
          </a:xfrm>
          <a:prstGeom prst="rect">
            <a:avLst/>
          </a:prstGeom>
        </p:spPr>
      </p:pic>
      <p:pic>
        <p:nvPicPr>
          <p:cNvPr id="26" name="Picture 25" descr="Icon&#10;&#10;Description automatically generated">
            <a:extLst>
              <a:ext uri="{FF2B5EF4-FFF2-40B4-BE49-F238E27FC236}">
                <a16:creationId xmlns:a16="http://schemas.microsoft.com/office/drawing/2014/main" id="{DB292B41-CBE9-21D0-605C-4E0DF1FE8798}"/>
              </a:ext>
            </a:extLst>
          </p:cNvPr>
          <p:cNvPicPr>
            <a:picLocks noChangeAspect="1"/>
          </p:cNvPicPr>
          <p:nvPr userDrawn="1"/>
        </p:nvPicPr>
        <p:blipFill>
          <a:blip r:embed="rId4">
            <a:alphaModFix amt="35000"/>
            <a:extLst>
              <a:ext uri="{28A0092B-C50C-407E-A947-70E740481C1C}">
                <a14:useLocalDpi xmlns:a14="http://schemas.microsoft.com/office/drawing/2010/main" val="0"/>
              </a:ext>
            </a:extLst>
          </a:blip>
          <a:stretch>
            <a:fillRect/>
          </a:stretch>
        </p:blipFill>
        <p:spPr>
          <a:xfrm>
            <a:off x="8203289" y="208714"/>
            <a:ext cx="1082042" cy="1082042"/>
          </a:xfrm>
          <a:prstGeom prst="rect">
            <a:avLst/>
          </a:prstGeom>
        </p:spPr>
      </p:pic>
      <p:pic>
        <p:nvPicPr>
          <p:cNvPr id="27" name="Picture 26">
            <a:extLst>
              <a:ext uri="{FF2B5EF4-FFF2-40B4-BE49-F238E27FC236}">
                <a16:creationId xmlns:a16="http://schemas.microsoft.com/office/drawing/2014/main" id="{8E70B557-E01D-7D21-A950-4A0BA6F4FB9D}"/>
              </a:ext>
            </a:extLst>
          </p:cNvPr>
          <p:cNvPicPr>
            <a:picLocks noChangeAspect="1"/>
          </p:cNvPicPr>
          <p:nvPr userDrawn="1"/>
        </p:nvPicPr>
        <p:blipFill rotWithShape="1">
          <a:blip r:embed="rId5">
            <a:alphaModFix amt="35000"/>
            <a:extLst>
              <a:ext uri="{28A0092B-C50C-407E-A947-70E740481C1C}">
                <a14:useLocalDpi xmlns:a14="http://schemas.microsoft.com/office/drawing/2010/main" val="0"/>
              </a:ext>
            </a:extLst>
          </a:blip>
          <a:srcRect l="29480" t="18915"/>
          <a:stretch/>
        </p:blipFill>
        <p:spPr>
          <a:xfrm>
            <a:off x="0" y="0"/>
            <a:ext cx="1362972" cy="1567170"/>
          </a:xfrm>
          <a:prstGeom prst="rect">
            <a:avLst/>
          </a:prstGeom>
        </p:spPr>
      </p:pic>
      <p:pic>
        <p:nvPicPr>
          <p:cNvPr id="28" name="Picture 27" descr="Shape, circle&#10;&#10;Description automatically generated">
            <a:extLst>
              <a:ext uri="{FF2B5EF4-FFF2-40B4-BE49-F238E27FC236}">
                <a16:creationId xmlns:a16="http://schemas.microsoft.com/office/drawing/2014/main" id="{F56F8D34-9C19-73C0-F4BE-08BF43C78CF8}"/>
              </a:ext>
            </a:extLst>
          </p:cNvPr>
          <p:cNvPicPr>
            <a:picLocks noChangeAspect="1"/>
          </p:cNvPicPr>
          <p:nvPr userDrawn="1"/>
        </p:nvPicPr>
        <p:blipFill rotWithShape="1">
          <a:blip r:embed="rId6">
            <a:alphaModFix amt="20000"/>
            <a:extLst>
              <a:ext uri="{28A0092B-C50C-407E-A947-70E740481C1C}">
                <a14:useLocalDpi xmlns:a14="http://schemas.microsoft.com/office/drawing/2010/main" val="0"/>
              </a:ext>
            </a:extLst>
          </a:blip>
          <a:srcRect l="21434" b="31720"/>
          <a:stretch/>
        </p:blipFill>
        <p:spPr>
          <a:xfrm>
            <a:off x="0" y="4436291"/>
            <a:ext cx="2372264" cy="2061709"/>
          </a:xfrm>
          <a:prstGeom prst="rect">
            <a:avLst/>
          </a:prstGeom>
        </p:spPr>
      </p:pic>
    </p:spTree>
    <p:extLst>
      <p:ext uri="{BB962C8B-B14F-4D97-AF65-F5344CB8AC3E}">
        <p14:creationId xmlns:p14="http://schemas.microsoft.com/office/powerpoint/2010/main" val="2514895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Secondar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BEDD92-31DF-E9E2-1F44-3AEF9035E666}"/>
              </a:ext>
            </a:extLst>
          </p:cNvPr>
          <p:cNvSpPr/>
          <p:nvPr userDrawn="1"/>
        </p:nvSpPr>
        <p:spPr>
          <a:xfrm>
            <a:off x="0" y="0"/>
            <a:ext cx="12192000" cy="6858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6">
            <a:extLst>
              <a:ext uri="{FF2B5EF4-FFF2-40B4-BE49-F238E27FC236}">
                <a16:creationId xmlns:a16="http://schemas.microsoft.com/office/drawing/2014/main" id="{F02D15BC-C7FD-304A-2682-6B112921AE16}"/>
              </a:ext>
            </a:extLst>
          </p:cNvPr>
          <p:cNvSpPr>
            <a:spLocks noGrp="1"/>
          </p:cNvSpPr>
          <p:nvPr>
            <p:ph type="body" sz="quarter" idx="10" hasCustomPrompt="1"/>
          </p:nvPr>
        </p:nvSpPr>
        <p:spPr>
          <a:xfrm>
            <a:off x="0" y="2929603"/>
            <a:ext cx="12192000" cy="1006429"/>
          </a:xfrm>
        </p:spPr>
        <p:txBody>
          <a:bodyPr>
            <a:spAutoFit/>
          </a:bodyPr>
          <a:lstStyle>
            <a:lvl1pPr marL="0" indent="0" algn="ctr">
              <a:buNone/>
              <a:defRPr sz="6600" b="1">
                <a:solidFill>
                  <a:srgbClr val="2E3036"/>
                </a:solidFill>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Presentation Title</a:t>
            </a:r>
            <a:endParaRPr lang="en-GB" dirty="0"/>
          </a:p>
        </p:txBody>
      </p:sp>
      <p:sp>
        <p:nvSpPr>
          <p:cNvPr id="16" name="Text Placeholder 6">
            <a:extLst>
              <a:ext uri="{FF2B5EF4-FFF2-40B4-BE49-F238E27FC236}">
                <a16:creationId xmlns:a16="http://schemas.microsoft.com/office/drawing/2014/main" id="{D2A95EBC-12D1-FA45-6108-82CE03FA80DA}"/>
              </a:ext>
            </a:extLst>
          </p:cNvPr>
          <p:cNvSpPr>
            <a:spLocks noGrp="1"/>
          </p:cNvSpPr>
          <p:nvPr>
            <p:ph type="body" sz="quarter" idx="11" hasCustomPrompt="1"/>
          </p:nvPr>
        </p:nvSpPr>
        <p:spPr>
          <a:xfrm>
            <a:off x="0" y="4072604"/>
            <a:ext cx="12192000" cy="757130"/>
          </a:xfrm>
        </p:spPr>
        <p:txBody>
          <a:bodyPr>
            <a:spAutoFit/>
          </a:bodyPr>
          <a:lstStyle>
            <a:lvl1pPr marL="0" indent="0" algn="ctr">
              <a:buNone/>
              <a:defRPr sz="4800" b="0" spc="100" baseline="0">
                <a:solidFill>
                  <a:schemeClr val="bg1"/>
                </a:solidFill>
                <a:latin typeface="+mj-lt"/>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SUBTITLE</a:t>
            </a:r>
            <a:endParaRPr lang="en-GB" dirty="0"/>
          </a:p>
        </p:txBody>
      </p:sp>
      <p:pic>
        <p:nvPicPr>
          <p:cNvPr id="24" name="Picture 23" descr="Logo&#10;&#10;Description automatically generated">
            <a:extLst>
              <a:ext uri="{FF2B5EF4-FFF2-40B4-BE49-F238E27FC236}">
                <a16:creationId xmlns:a16="http://schemas.microsoft.com/office/drawing/2014/main" id="{F700151B-D106-D1B9-420A-085462EBB23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21" t="28868" r="12774" b="28354"/>
          <a:stretch/>
        </p:blipFill>
        <p:spPr>
          <a:xfrm>
            <a:off x="4863276" y="958092"/>
            <a:ext cx="2465448" cy="942452"/>
          </a:xfrm>
          <a:prstGeom prst="rect">
            <a:avLst/>
          </a:prstGeom>
        </p:spPr>
      </p:pic>
      <p:sp>
        <p:nvSpPr>
          <p:cNvPr id="2" name="Rectangle 1">
            <a:extLst>
              <a:ext uri="{FF2B5EF4-FFF2-40B4-BE49-F238E27FC236}">
                <a16:creationId xmlns:a16="http://schemas.microsoft.com/office/drawing/2014/main" id="{6D6F144A-FBA6-5ECA-7A60-E1E5395F242C}"/>
              </a:ext>
            </a:extLst>
          </p:cNvPr>
          <p:cNvSpPr/>
          <p:nvPr userDrawn="1"/>
        </p:nvSpPr>
        <p:spPr>
          <a:xfrm>
            <a:off x="0" y="6498000"/>
            <a:ext cx="3034800" cy="360000"/>
          </a:xfrm>
          <a:prstGeom prst="rect">
            <a:avLst/>
          </a:prstGeom>
          <a:solidFill>
            <a:srgbClr val="EF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4940269-FBD1-19B8-7A2C-361203951287}"/>
              </a:ext>
            </a:extLst>
          </p:cNvPr>
          <p:cNvSpPr/>
          <p:nvPr userDrawn="1"/>
        </p:nvSpPr>
        <p:spPr>
          <a:xfrm>
            <a:off x="9157200" y="6498000"/>
            <a:ext cx="3034800" cy="360000"/>
          </a:xfrm>
          <a:prstGeom prst="rect">
            <a:avLst/>
          </a:prstGeom>
          <a:solidFill>
            <a:srgbClr val="EF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3DB2172-A83F-0FA6-73B8-EA4176516912}"/>
              </a:ext>
            </a:extLst>
          </p:cNvPr>
          <p:cNvSpPr/>
          <p:nvPr userDrawn="1"/>
        </p:nvSpPr>
        <p:spPr>
          <a:xfrm>
            <a:off x="3052400" y="6498000"/>
            <a:ext cx="3034800" cy="360000"/>
          </a:xfrm>
          <a:prstGeom prst="rect">
            <a:avLst/>
          </a:prstGeom>
          <a:solidFill>
            <a:srgbClr val="2E3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89FCCB4-7E8A-43DE-3EFA-F3F914FE0AB3}"/>
              </a:ext>
            </a:extLst>
          </p:cNvPr>
          <p:cNvSpPr/>
          <p:nvPr userDrawn="1"/>
        </p:nvSpPr>
        <p:spPr>
          <a:xfrm>
            <a:off x="6104800" y="6498000"/>
            <a:ext cx="3034800" cy="360000"/>
          </a:xfrm>
          <a:prstGeom prst="rect">
            <a:avLst/>
          </a:prstGeom>
          <a:solidFill>
            <a:srgbClr val="EF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7D66683-4302-F773-D39F-F1343E876F9E}"/>
              </a:ext>
            </a:extLst>
          </p:cNvPr>
          <p:cNvSpPr txBox="1"/>
          <p:nvPr userDrawn="1"/>
        </p:nvSpPr>
        <p:spPr>
          <a:xfrm>
            <a:off x="0" y="6570091"/>
            <a:ext cx="3034800" cy="230832"/>
          </a:xfrm>
          <a:prstGeom prst="rect">
            <a:avLst/>
          </a:prstGeom>
          <a:noFill/>
        </p:spPr>
        <p:txBody>
          <a:bodyPr wrap="square" rtlCol="0">
            <a:spAutoFit/>
          </a:bodyPr>
          <a:lstStyle/>
          <a:p>
            <a:pPr algn="ctr"/>
            <a:r>
              <a:rPr lang="en-GB" sz="900" b="1" spc="100" baseline="0" dirty="0">
                <a:solidFill>
                  <a:srgbClr val="F7BD91"/>
                </a:solidFill>
              </a:rPr>
              <a:t>PRIMARY</a:t>
            </a:r>
          </a:p>
        </p:txBody>
      </p:sp>
      <p:sp>
        <p:nvSpPr>
          <p:cNvPr id="21" name="TextBox 20">
            <a:extLst>
              <a:ext uri="{FF2B5EF4-FFF2-40B4-BE49-F238E27FC236}">
                <a16:creationId xmlns:a16="http://schemas.microsoft.com/office/drawing/2014/main" id="{15298602-4485-3357-239F-81FC09D0F485}"/>
              </a:ext>
            </a:extLst>
          </p:cNvPr>
          <p:cNvSpPr txBox="1"/>
          <p:nvPr userDrawn="1"/>
        </p:nvSpPr>
        <p:spPr>
          <a:xfrm>
            <a:off x="3052400" y="6570091"/>
            <a:ext cx="3034800" cy="230832"/>
          </a:xfrm>
          <a:prstGeom prst="rect">
            <a:avLst/>
          </a:prstGeom>
          <a:noFill/>
        </p:spPr>
        <p:txBody>
          <a:bodyPr wrap="square" rtlCol="0">
            <a:spAutoFit/>
          </a:bodyPr>
          <a:lstStyle/>
          <a:p>
            <a:pPr algn="ctr"/>
            <a:r>
              <a:rPr lang="en-GB" sz="900" b="1" spc="100" baseline="0" dirty="0">
                <a:solidFill>
                  <a:schemeClr val="bg1"/>
                </a:solidFill>
              </a:rPr>
              <a:t>SECONDARY</a:t>
            </a:r>
          </a:p>
        </p:txBody>
      </p:sp>
      <p:sp>
        <p:nvSpPr>
          <p:cNvPr id="22" name="TextBox 21">
            <a:extLst>
              <a:ext uri="{FF2B5EF4-FFF2-40B4-BE49-F238E27FC236}">
                <a16:creationId xmlns:a16="http://schemas.microsoft.com/office/drawing/2014/main" id="{1284EDCE-0768-135D-AF34-A42713974AF9}"/>
              </a:ext>
            </a:extLst>
          </p:cNvPr>
          <p:cNvSpPr txBox="1"/>
          <p:nvPr userDrawn="1"/>
        </p:nvSpPr>
        <p:spPr>
          <a:xfrm>
            <a:off x="6104800" y="6570091"/>
            <a:ext cx="3034800" cy="230832"/>
          </a:xfrm>
          <a:prstGeom prst="rect">
            <a:avLst/>
          </a:prstGeom>
          <a:noFill/>
        </p:spPr>
        <p:txBody>
          <a:bodyPr wrap="square" rtlCol="0">
            <a:spAutoFit/>
          </a:bodyPr>
          <a:lstStyle/>
          <a:p>
            <a:pPr algn="ctr"/>
            <a:r>
              <a:rPr lang="en-GB" sz="900" b="1" spc="100" baseline="0" dirty="0">
                <a:solidFill>
                  <a:srgbClr val="F7BD91"/>
                </a:solidFill>
              </a:rPr>
              <a:t>POST 16</a:t>
            </a:r>
          </a:p>
        </p:txBody>
      </p:sp>
      <p:sp>
        <p:nvSpPr>
          <p:cNvPr id="23" name="TextBox 22">
            <a:extLst>
              <a:ext uri="{FF2B5EF4-FFF2-40B4-BE49-F238E27FC236}">
                <a16:creationId xmlns:a16="http://schemas.microsoft.com/office/drawing/2014/main" id="{71789C3F-1551-CD36-6F6D-B5CD2CBD10AF}"/>
              </a:ext>
            </a:extLst>
          </p:cNvPr>
          <p:cNvSpPr txBox="1"/>
          <p:nvPr userDrawn="1"/>
        </p:nvSpPr>
        <p:spPr>
          <a:xfrm>
            <a:off x="9157200" y="6570091"/>
            <a:ext cx="3034800" cy="230832"/>
          </a:xfrm>
          <a:prstGeom prst="rect">
            <a:avLst/>
          </a:prstGeom>
          <a:noFill/>
        </p:spPr>
        <p:txBody>
          <a:bodyPr wrap="square" rtlCol="0">
            <a:spAutoFit/>
          </a:bodyPr>
          <a:lstStyle/>
          <a:p>
            <a:pPr algn="ctr"/>
            <a:r>
              <a:rPr lang="en-GB" sz="900" b="1" spc="100" baseline="0" dirty="0">
                <a:solidFill>
                  <a:srgbClr val="F7BD91"/>
                </a:solidFill>
              </a:rPr>
              <a:t>ALTERNATIVE</a:t>
            </a:r>
          </a:p>
        </p:txBody>
      </p:sp>
      <p:pic>
        <p:nvPicPr>
          <p:cNvPr id="17" name="Picture 16" descr="Circle&#10;&#10;Description automatically generated">
            <a:extLst>
              <a:ext uri="{FF2B5EF4-FFF2-40B4-BE49-F238E27FC236}">
                <a16:creationId xmlns:a16="http://schemas.microsoft.com/office/drawing/2014/main" id="{B1B616B7-DB87-21DD-236F-348A5315B9C6}"/>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t="20491" r="22597"/>
          <a:stretch/>
        </p:blipFill>
        <p:spPr>
          <a:xfrm>
            <a:off x="9678838" y="0"/>
            <a:ext cx="2513162" cy="2581512"/>
          </a:xfrm>
          <a:prstGeom prst="rect">
            <a:avLst/>
          </a:prstGeom>
        </p:spPr>
      </p:pic>
      <p:pic>
        <p:nvPicPr>
          <p:cNvPr id="25" name="Picture 24" descr="Icon&#10;&#10;Description automatically generated">
            <a:extLst>
              <a:ext uri="{FF2B5EF4-FFF2-40B4-BE49-F238E27FC236}">
                <a16:creationId xmlns:a16="http://schemas.microsoft.com/office/drawing/2014/main" id="{BDF394A8-6326-5515-637B-05786BB3E3F9}"/>
              </a:ext>
            </a:extLst>
          </p:cNvPr>
          <p:cNvPicPr>
            <a:picLocks noChangeAspect="1"/>
          </p:cNvPicPr>
          <p:nvPr userDrawn="1"/>
        </p:nvPicPr>
        <p:blipFill>
          <a:blip r:embed="rId4">
            <a:alphaModFix amt="35000"/>
            <a:extLst>
              <a:ext uri="{28A0092B-C50C-407E-A947-70E740481C1C}">
                <a14:useLocalDpi xmlns:a14="http://schemas.microsoft.com/office/drawing/2010/main" val="0"/>
              </a:ext>
            </a:extLst>
          </a:blip>
          <a:stretch>
            <a:fillRect/>
          </a:stretch>
        </p:blipFill>
        <p:spPr>
          <a:xfrm>
            <a:off x="8203289" y="208714"/>
            <a:ext cx="1082042" cy="1082042"/>
          </a:xfrm>
          <a:prstGeom prst="rect">
            <a:avLst/>
          </a:prstGeom>
        </p:spPr>
      </p:pic>
      <p:pic>
        <p:nvPicPr>
          <p:cNvPr id="26" name="Picture 25">
            <a:extLst>
              <a:ext uri="{FF2B5EF4-FFF2-40B4-BE49-F238E27FC236}">
                <a16:creationId xmlns:a16="http://schemas.microsoft.com/office/drawing/2014/main" id="{3F6A96E0-4FB4-8AE5-937B-9780EB7E5C55}"/>
              </a:ext>
            </a:extLst>
          </p:cNvPr>
          <p:cNvPicPr>
            <a:picLocks noChangeAspect="1"/>
          </p:cNvPicPr>
          <p:nvPr userDrawn="1"/>
        </p:nvPicPr>
        <p:blipFill rotWithShape="1">
          <a:blip r:embed="rId5">
            <a:alphaModFix amt="35000"/>
            <a:extLst>
              <a:ext uri="{28A0092B-C50C-407E-A947-70E740481C1C}">
                <a14:useLocalDpi xmlns:a14="http://schemas.microsoft.com/office/drawing/2010/main" val="0"/>
              </a:ext>
            </a:extLst>
          </a:blip>
          <a:srcRect l="29480" t="18915"/>
          <a:stretch/>
        </p:blipFill>
        <p:spPr>
          <a:xfrm>
            <a:off x="0" y="0"/>
            <a:ext cx="1362972" cy="1567170"/>
          </a:xfrm>
          <a:prstGeom prst="rect">
            <a:avLst/>
          </a:prstGeom>
        </p:spPr>
      </p:pic>
      <p:pic>
        <p:nvPicPr>
          <p:cNvPr id="28" name="Picture 27" descr="Shape, circle&#10;&#10;Description automatically generated">
            <a:extLst>
              <a:ext uri="{FF2B5EF4-FFF2-40B4-BE49-F238E27FC236}">
                <a16:creationId xmlns:a16="http://schemas.microsoft.com/office/drawing/2014/main" id="{EE83EDC1-C88D-802B-CEAB-A414518FE3F0}"/>
              </a:ext>
            </a:extLst>
          </p:cNvPr>
          <p:cNvPicPr>
            <a:picLocks noChangeAspect="1"/>
          </p:cNvPicPr>
          <p:nvPr userDrawn="1"/>
        </p:nvPicPr>
        <p:blipFill rotWithShape="1">
          <a:blip r:embed="rId6">
            <a:alphaModFix amt="20000"/>
            <a:extLst>
              <a:ext uri="{28A0092B-C50C-407E-A947-70E740481C1C}">
                <a14:useLocalDpi xmlns:a14="http://schemas.microsoft.com/office/drawing/2010/main" val="0"/>
              </a:ext>
            </a:extLst>
          </a:blip>
          <a:srcRect l="21434" b="31720"/>
          <a:stretch/>
        </p:blipFill>
        <p:spPr>
          <a:xfrm>
            <a:off x="0" y="4436291"/>
            <a:ext cx="2372264" cy="2061709"/>
          </a:xfrm>
          <a:prstGeom prst="rect">
            <a:avLst/>
          </a:prstGeom>
        </p:spPr>
      </p:pic>
    </p:spTree>
    <p:extLst>
      <p:ext uri="{BB962C8B-B14F-4D97-AF65-F5344CB8AC3E}">
        <p14:creationId xmlns:p14="http://schemas.microsoft.com/office/powerpoint/2010/main" val="1293023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Post 16">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BEDD92-31DF-E9E2-1F44-3AEF9035E666}"/>
              </a:ext>
            </a:extLst>
          </p:cNvPr>
          <p:cNvSpPr/>
          <p:nvPr userDrawn="1"/>
        </p:nvSpPr>
        <p:spPr>
          <a:xfrm>
            <a:off x="0" y="0"/>
            <a:ext cx="12192000" cy="6858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6">
            <a:extLst>
              <a:ext uri="{FF2B5EF4-FFF2-40B4-BE49-F238E27FC236}">
                <a16:creationId xmlns:a16="http://schemas.microsoft.com/office/drawing/2014/main" id="{F02D15BC-C7FD-304A-2682-6B112921AE16}"/>
              </a:ext>
            </a:extLst>
          </p:cNvPr>
          <p:cNvSpPr>
            <a:spLocks noGrp="1"/>
          </p:cNvSpPr>
          <p:nvPr>
            <p:ph type="body" sz="quarter" idx="10" hasCustomPrompt="1"/>
          </p:nvPr>
        </p:nvSpPr>
        <p:spPr>
          <a:xfrm>
            <a:off x="0" y="2929603"/>
            <a:ext cx="12192000" cy="1006429"/>
          </a:xfrm>
        </p:spPr>
        <p:txBody>
          <a:bodyPr>
            <a:spAutoFit/>
          </a:bodyPr>
          <a:lstStyle>
            <a:lvl1pPr marL="0" indent="0" algn="ctr">
              <a:buNone/>
              <a:defRPr sz="6600" b="1">
                <a:solidFill>
                  <a:srgbClr val="2E3036"/>
                </a:solidFill>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Presentation Title</a:t>
            </a:r>
            <a:endParaRPr lang="en-GB" dirty="0"/>
          </a:p>
        </p:txBody>
      </p:sp>
      <p:sp>
        <p:nvSpPr>
          <p:cNvPr id="16" name="Text Placeholder 6">
            <a:extLst>
              <a:ext uri="{FF2B5EF4-FFF2-40B4-BE49-F238E27FC236}">
                <a16:creationId xmlns:a16="http://schemas.microsoft.com/office/drawing/2014/main" id="{D2A95EBC-12D1-FA45-6108-82CE03FA80DA}"/>
              </a:ext>
            </a:extLst>
          </p:cNvPr>
          <p:cNvSpPr>
            <a:spLocks noGrp="1"/>
          </p:cNvSpPr>
          <p:nvPr>
            <p:ph type="body" sz="quarter" idx="11" hasCustomPrompt="1"/>
          </p:nvPr>
        </p:nvSpPr>
        <p:spPr>
          <a:xfrm>
            <a:off x="0" y="4072604"/>
            <a:ext cx="12192000" cy="757130"/>
          </a:xfrm>
        </p:spPr>
        <p:txBody>
          <a:bodyPr>
            <a:spAutoFit/>
          </a:bodyPr>
          <a:lstStyle>
            <a:lvl1pPr marL="0" indent="0" algn="ctr">
              <a:buNone/>
              <a:defRPr sz="4800" b="0" spc="100" baseline="0">
                <a:solidFill>
                  <a:schemeClr val="bg1"/>
                </a:solidFill>
                <a:latin typeface="+mj-lt"/>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SUBTITLE</a:t>
            </a:r>
            <a:endParaRPr lang="en-GB" dirty="0"/>
          </a:p>
        </p:txBody>
      </p:sp>
      <p:pic>
        <p:nvPicPr>
          <p:cNvPr id="24" name="Picture 23" descr="Logo&#10;&#10;Description automatically generated">
            <a:extLst>
              <a:ext uri="{FF2B5EF4-FFF2-40B4-BE49-F238E27FC236}">
                <a16:creationId xmlns:a16="http://schemas.microsoft.com/office/drawing/2014/main" id="{F700151B-D106-D1B9-420A-085462EBB23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21" t="28868" r="12774" b="28354"/>
          <a:stretch/>
        </p:blipFill>
        <p:spPr>
          <a:xfrm>
            <a:off x="4863276" y="958092"/>
            <a:ext cx="2465448" cy="942452"/>
          </a:xfrm>
          <a:prstGeom prst="rect">
            <a:avLst/>
          </a:prstGeom>
        </p:spPr>
      </p:pic>
      <p:sp>
        <p:nvSpPr>
          <p:cNvPr id="2" name="Rectangle 1">
            <a:extLst>
              <a:ext uri="{FF2B5EF4-FFF2-40B4-BE49-F238E27FC236}">
                <a16:creationId xmlns:a16="http://schemas.microsoft.com/office/drawing/2014/main" id="{6D6F144A-FBA6-5ECA-7A60-E1E5395F242C}"/>
              </a:ext>
            </a:extLst>
          </p:cNvPr>
          <p:cNvSpPr/>
          <p:nvPr userDrawn="1"/>
        </p:nvSpPr>
        <p:spPr>
          <a:xfrm>
            <a:off x="0" y="6498000"/>
            <a:ext cx="3034800" cy="360000"/>
          </a:xfrm>
          <a:prstGeom prst="rect">
            <a:avLst/>
          </a:prstGeom>
          <a:solidFill>
            <a:srgbClr val="EF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4940269-FBD1-19B8-7A2C-361203951287}"/>
              </a:ext>
            </a:extLst>
          </p:cNvPr>
          <p:cNvSpPr/>
          <p:nvPr userDrawn="1"/>
        </p:nvSpPr>
        <p:spPr>
          <a:xfrm>
            <a:off x="9157200" y="6498000"/>
            <a:ext cx="3034800" cy="360000"/>
          </a:xfrm>
          <a:prstGeom prst="rect">
            <a:avLst/>
          </a:prstGeom>
          <a:solidFill>
            <a:srgbClr val="EF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3DB2172-A83F-0FA6-73B8-EA4176516912}"/>
              </a:ext>
            </a:extLst>
          </p:cNvPr>
          <p:cNvSpPr/>
          <p:nvPr userDrawn="1"/>
        </p:nvSpPr>
        <p:spPr>
          <a:xfrm>
            <a:off x="3052400" y="6498000"/>
            <a:ext cx="3034800" cy="360000"/>
          </a:xfrm>
          <a:prstGeom prst="rect">
            <a:avLst/>
          </a:prstGeom>
          <a:solidFill>
            <a:srgbClr val="EF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89FCCB4-7E8A-43DE-3EFA-F3F914FE0AB3}"/>
              </a:ext>
            </a:extLst>
          </p:cNvPr>
          <p:cNvSpPr/>
          <p:nvPr userDrawn="1"/>
        </p:nvSpPr>
        <p:spPr>
          <a:xfrm>
            <a:off x="6104800" y="6498000"/>
            <a:ext cx="3034800" cy="360000"/>
          </a:xfrm>
          <a:prstGeom prst="rect">
            <a:avLst/>
          </a:prstGeom>
          <a:solidFill>
            <a:srgbClr val="2E3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7D66683-4302-F773-D39F-F1343E876F9E}"/>
              </a:ext>
            </a:extLst>
          </p:cNvPr>
          <p:cNvSpPr txBox="1"/>
          <p:nvPr userDrawn="1"/>
        </p:nvSpPr>
        <p:spPr>
          <a:xfrm>
            <a:off x="0" y="6570091"/>
            <a:ext cx="3034800" cy="230832"/>
          </a:xfrm>
          <a:prstGeom prst="rect">
            <a:avLst/>
          </a:prstGeom>
          <a:noFill/>
        </p:spPr>
        <p:txBody>
          <a:bodyPr wrap="square" rtlCol="0">
            <a:spAutoFit/>
          </a:bodyPr>
          <a:lstStyle/>
          <a:p>
            <a:pPr algn="ctr"/>
            <a:r>
              <a:rPr lang="en-GB" sz="900" b="1" spc="100" baseline="0" dirty="0">
                <a:solidFill>
                  <a:srgbClr val="F7BD91"/>
                </a:solidFill>
              </a:rPr>
              <a:t>PRIMARY</a:t>
            </a:r>
          </a:p>
        </p:txBody>
      </p:sp>
      <p:sp>
        <p:nvSpPr>
          <p:cNvPr id="21" name="TextBox 20">
            <a:extLst>
              <a:ext uri="{FF2B5EF4-FFF2-40B4-BE49-F238E27FC236}">
                <a16:creationId xmlns:a16="http://schemas.microsoft.com/office/drawing/2014/main" id="{15298602-4485-3357-239F-81FC09D0F485}"/>
              </a:ext>
            </a:extLst>
          </p:cNvPr>
          <p:cNvSpPr txBox="1"/>
          <p:nvPr userDrawn="1"/>
        </p:nvSpPr>
        <p:spPr>
          <a:xfrm>
            <a:off x="3052400" y="6570091"/>
            <a:ext cx="3034800" cy="230832"/>
          </a:xfrm>
          <a:prstGeom prst="rect">
            <a:avLst/>
          </a:prstGeom>
          <a:noFill/>
        </p:spPr>
        <p:txBody>
          <a:bodyPr wrap="square" rtlCol="0">
            <a:spAutoFit/>
          </a:bodyPr>
          <a:lstStyle/>
          <a:p>
            <a:pPr algn="ctr"/>
            <a:r>
              <a:rPr lang="en-GB" sz="900" b="1" spc="100" baseline="0" dirty="0">
                <a:solidFill>
                  <a:srgbClr val="F7BD91"/>
                </a:solidFill>
              </a:rPr>
              <a:t>SECONDARY</a:t>
            </a:r>
          </a:p>
        </p:txBody>
      </p:sp>
      <p:sp>
        <p:nvSpPr>
          <p:cNvPr id="22" name="TextBox 21">
            <a:extLst>
              <a:ext uri="{FF2B5EF4-FFF2-40B4-BE49-F238E27FC236}">
                <a16:creationId xmlns:a16="http://schemas.microsoft.com/office/drawing/2014/main" id="{1284EDCE-0768-135D-AF34-A42713974AF9}"/>
              </a:ext>
            </a:extLst>
          </p:cNvPr>
          <p:cNvSpPr txBox="1"/>
          <p:nvPr userDrawn="1"/>
        </p:nvSpPr>
        <p:spPr>
          <a:xfrm>
            <a:off x="6104800" y="6570091"/>
            <a:ext cx="3034800" cy="230832"/>
          </a:xfrm>
          <a:prstGeom prst="rect">
            <a:avLst/>
          </a:prstGeom>
          <a:noFill/>
        </p:spPr>
        <p:txBody>
          <a:bodyPr wrap="square" rtlCol="0">
            <a:spAutoFit/>
          </a:bodyPr>
          <a:lstStyle/>
          <a:p>
            <a:pPr algn="ctr"/>
            <a:r>
              <a:rPr lang="en-GB" sz="900" b="1" spc="100" baseline="0" dirty="0">
                <a:solidFill>
                  <a:schemeClr val="bg1"/>
                </a:solidFill>
              </a:rPr>
              <a:t>POST 16</a:t>
            </a:r>
          </a:p>
        </p:txBody>
      </p:sp>
      <p:sp>
        <p:nvSpPr>
          <p:cNvPr id="23" name="TextBox 22">
            <a:extLst>
              <a:ext uri="{FF2B5EF4-FFF2-40B4-BE49-F238E27FC236}">
                <a16:creationId xmlns:a16="http://schemas.microsoft.com/office/drawing/2014/main" id="{71789C3F-1551-CD36-6F6D-B5CD2CBD10AF}"/>
              </a:ext>
            </a:extLst>
          </p:cNvPr>
          <p:cNvSpPr txBox="1"/>
          <p:nvPr userDrawn="1"/>
        </p:nvSpPr>
        <p:spPr>
          <a:xfrm>
            <a:off x="9157200" y="6570091"/>
            <a:ext cx="3034800" cy="230832"/>
          </a:xfrm>
          <a:prstGeom prst="rect">
            <a:avLst/>
          </a:prstGeom>
          <a:noFill/>
        </p:spPr>
        <p:txBody>
          <a:bodyPr wrap="square" rtlCol="0">
            <a:spAutoFit/>
          </a:bodyPr>
          <a:lstStyle/>
          <a:p>
            <a:pPr algn="ctr"/>
            <a:r>
              <a:rPr lang="en-GB" sz="900" b="1" spc="100" baseline="0" dirty="0">
                <a:solidFill>
                  <a:srgbClr val="F7BD91"/>
                </a:solidFill>
              </a:rPr>
              <a:t>ALTERNATIVE</a:t>
            </a:r>
          </a:p>
        </p:txBody>
      </p:sp>
      <p:pic>
        <p:nvPicPr>
          <p:cNvPr id="17" name="Picture 16" descr="Circle&#10;&#10;Description automatically generated">
            <a:extLst>
              <a:ext uri="{FF2B5EF4-FFF2-40B4-BE49-F238E27FC236}">
                <a16:creationId xmlns:a16="http://schemas.microsoft.com/office/drawing/2014/main" id="{2B3E4F2B-6275-B514-6EF0-3A5C24E00130}"/>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t="20491" r="22597"/>
          <a:stretch/>
        </p:blipFill>
        <p:spPr>
          <a:xfrm>
            <a:off x="9678838" y="0"/>
            <a:ext cx="2513162" cy="2581512"/>
          </a:xfrm>
          <a:prstGeom prst="rect">
            <a:avLst/>
          </a:prstGeom>
        </p:spPr>
      </p:pic>
      <p:pic>
        <p:nvPicPr>
          <p:cNvPr id="25" name="Picture 24" descr="Icon&#10;&#10;Description automatically generated">
            <a:extLst>
              <a:ext uri="{FF2B5EF4-FFF2-40B4-BE49-F238E27FC236}">
                <a16:creationId xmlns:a16="http://schemas.microsoft.com/office/drawing/2014/main" id="{49FB362E-9FAA-A011-6AF0-7D6B06F7D080}"/>
              </a:ext>
            </a:extLst>
          </p:cNvPr>
          <p:cNvPicPr>
            <a:picLocks noChangeAspect="1"/>
          </p:cNvPicPr>
          <p:nvPr userDrawn="1"/>
        </p:nvPicPr>
        <p:blipFill>
          <a:blip r:embed="rId4">
            <a:alphaModFix amt="35000"/>
            <a:extLst>
              <a:ext uri="{28A0092B-C50C-407E-A947-70E740481C1C}">
                <a14:useLocalDpi xmlns:a14="http://schemas.microsoft.com/office/drawing/2010/main" val="0"/>
              </a:ext>
            </a:extLst>
          </a:blip>
          <a:stretch>
            <a:fillRect/>
          </a:stretch>
        </p:blipFill>
        <p:spPr>
          <a:xfrm>
            <a:off x="8203289" y="208714"/>
            <a:ext cx="1082042" cy="1082042"/>
          </a:xfrm>
          <a:prstGeom prst="rect">
            <a:avLst/>
          </a:prstGeom>
        </p:spPr>
      </p:pic>
      <p:pic>
        <p:nvPicPr>
          <p:cNvPr id="26" name="Picture 25">
            <a:extLst>
              <a:ext uri="{FF2B5EF4-FFF2-40B4-BE49-F238E27FC236}">
                <a16:creationId xmlns:a16="http://schemas.microsoft.com/office/drawing/2014/main" id="{A4F6309B-C24A-E424-AD45-FFA61B3823A1}"/>
              </a:ext>
            </a:extLst>
          </p:cNvPr>
          <p:cNvPicPr>
            <a:picLocks noChangeAspect="1"/>
          </p:cNvPicPr>
          <p:nvPr userDrawn="1"/>
        </p:nvPicPr>
        <p:blipFill rotWithShape="1">
          <a:blip r:embed="rId5">
            <a:alphaModFix amt="35000"/>
            <a:extLst>
              <a:ext uri="{28A0092B-C50C-407E-A947-70E740481C1C}">
                <a14:useLocalDpi xmlns:a14="http://schemas.microsoft.com/office/drawing/2010/main" val="0"/>
              </a:ext>
            </a:extLst>
          </a:blip>
          <a:srcRect l="29480" t="18915"/>
          <a:stretch/>
        </p:blipFill>
        <p:spPr>
          <a:xfrm>
            <a:off x="0" y="0"/>
            <a:ext cx="1362972" cy="1567170"/>
          </a:xfrm>
          <a:prstGeom prst="rect">
            <a:avLst/>
          </a:prstGeom>
        </p:spPr>
      </p:pic>
      <p:pic>
        <p:nvPicPr>
          <p:cNvPr id="28" name="Picture 27" descr="Shape, circle&#10;&#10;Description automatically generated">
            <a:extLst>
              <a:ext uri="{FF2B5EF4-FFF2-40B4-BE49-F238E27FC236}">
                <a16:creationId xmlns:a16="http://schemas.microsoft.com/office/drawing/2014/main" id="{DF6D5359-6A8D-72D6-9043-FB04A19289E7}"/>
              </a:ext>
            </a:extLst>
          </p:cNvPr>
          <p:cNvPicPr>
            <a:picLocks noChangeAspect="1"/>
          </p:cNvPicPr>
          <p:nvPr userDrawn="1"/>
        </p:nvPicPr>
        <p:blipFill rotWithShape="1">
          <a:blip r:embed="rId6">
            <a:alphaModFix amt="20000"/>
            <a:extLst>
              <a:ext uri="{28A0092B-C50C-407E-A947-70E740481C1C}">
                <a14:useLocalDpi xmlns:a14="http://schemas.microsoft.com/office/drawing/2010/main" val="0"/>
              </a:ext>
            </a:extLst>
          </a:blip>
          <a:srcRect l="21434" b="31720"/>
          <a:stretch/>
        </p:blipFill>
        <p:spPr>
          <a:xfrm>
            <a:off x="0" y="4436291"/>
            <a:ext cx="2372264" cy="2061709"/>
          </a:xfrm>
          <a:prstGeom prst="rect">
            <a:avLst/>
          </a:prstGeom>
        </p:spPr>
      </p:pic>
    </p:spTree>
    <p:extLst>
      <p:ext uri="{BB962C8B-B14F-4D97-AF65-F5344CB8AC3E}">
        <p14:creationId xmlns:p14="http://schemas.microsoft.com/office/powerpoint/2010/main" val="1644503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Alternativ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BEDD92-31DF-E9E2-1F44-3AEF9035E666}"/>
              </a:ext>
            </a:extLst>
          </p:cNvPr>
          <p:cNvSpPr/>
          <p:nvPr userDrawn="1"/>
        </p:nvSpPr>
        <p:spPr>
          <a:xfrm>
            <a:off x="0" y="0"/>
            <a:ext cx="12192000" cy="6858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6">
            <a:extLst>
              <a:ext uri="{FF2B5EF4-FFF2-40B4-BE49-F238E27FC236}">
                <a16:creationId xmlns:a16="http://schemas.microsoft.com/office/drawing/2014/main" id="{F02D15BC-C7FD-304A-2682-6B112921AE16}"/>
              </a:ext>
            </a:extLst>
          </p:cNvPr>
          <p:cNvSpPr>
            <a:spLocks noGrp="1"/>
          </p:cNvSpPr>
          <p:nvPr>
            <p:ph type="body" sz="quarter" idx="10" hasCustomPrompt="1"/>
          </p:nvPr>
        </p:nvSpPr>
        <p:spPr>
          <a:xfrm>
            <a:off x="0" y="2929603"/>
            <a:ext cx="12192000" cy="1006429"/>
          </a:xfrm>
        </p:spPr>
        <p:txBody>
          <a:bodyPr>
            <a:spAutoFit/>
          </a:bodyPr>
          <a:lstStyle>
            <a:lvl1pPr marL="0" indent="0" algn="ctr">
              <a:buNone/>
              <a:defRPr sz="6600" b="1">
                <a:solidFill>
                  <a:srgbClr val="2E3036"/>
                </a:solidFill>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Presentation Title</a:t>
            </a:r>
            <a:endParaRPr lang="en-GB" dirty="0"/>
          </a:p>
        </p:txBody>
      </p:sp>
      <p:sp>
        <p:nvSpPr>
          <p:cNvPr id="16" name="Text Placeholder 6">
            <a:extLst>
              <a:ext uri="{FF2B5EF4-FFF2-40B4-BE49-F238E27FC236}">
                <a16:creationId xmlns:a16="http://schemas.microsoft.com/office/drawing/2014/main" id="{D2A95EBC-12D1-FA45-6108-82CE03FA80DA}"/>
              </a:ext>
            </a:extLst>
          </p:cNvPr>
          <p:cNvSpPr>
            <a:spLocks noGrp="1"/>
          </p:cNvSpPr>
          <p:nvPr>
            <p:ph type="body" sz="quarter" idx="11" hasCustomPrompt="1"/>
          </p:nvPr>
        </p:nvSpPr>
        <p:spPr>
          <a:xfrm>
            <a:off x="0" y="4072604"/>
            <a:ext cx="12192000" cy="757130"/>
          </a:xfrm>
        </p:spPr>
        <p:txBody>
          <a:bodyPr>
            <a:spAutoFit/>
          </a:bodyPr>
          <a:lstStyle>
            <a:lvl1pPr marL="0" indent="0" algn="ctr">
              <a:buNone/>
              <a:defRPr sz="4800" b="0" spc="100" baseline="0">
                <a:solidFill>
                  <a:schemeClr val="bg1"/>
                </a:solidFill>
                <a:latin typeface="+mj-lt"/>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SUBTITLE</a:t>
            </a:r>
            <a:endParaRPr lang="en-GB" dirty="0"/>
          </a:p>
        </p:txBody>
      </p:sp>
      <p:pic>
        <p:nvPicPr>
          <p:cNvPr id="24" name="Picture 23" descr="Logo&#10;&#10;Description automatically generated">
            <a:extLst>
              <a:ext uri="{FF2B5EF4-FFF2-40B4-BE49-F238E27FC236}">
                <a16:creationId xmlns:a16="http://schemas.microsoft.com/office/drawing/2014/main" id="{F700151B-D106-D1B9-420A-085462EBB23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21" t="28868" r="12774" b="28354"/>
          <a:stretch/>
        </p:blipFill>
        <p:spPr>
          <a:xfrm>
            <a:off x="4863276" y="958092"/>
            <a:ext cx="2465448" cy="942452"/>
          </a:xfrm>
          <a:prstGeom prst="rect">
            <a:avLst/>
          </a:prstGeom>
        </p:spPr>
      </p:pic>
      <p:sp>
        <p:nvSpPr>
          <p:cNvPr id="2" name="Rectangle 1">
            <a:extLst>
              <a:ext uri="{FF2B5EF4-FFF2-40B4-BE49-F238E27FC236}">
                <a16:creationId xmlns:a16="http://schemas.microsoft.com/office/drawing/2014/main" id="{6D6F144A-FBA6-5ECA-7A60-E1E5395F242C}"/>
              </a:ext>
            </a:extLst>
          </p:cNvPr>
          <p:cNvSpPr/>
          <p:nvPr userDrawn="1"/>
        </p:nvSpPr>
        <p:spPr>
          <a:xfrm>
            <a:off x="0" y="6498000"/>
            <a:ext cx="3034800" cy="360000"/>
          </a:xfrm>
          <a:prstGeom prst="rect">
            <a:avLst/>
          </a:prstGeom>
          <a:solidFill>
            <a:srgbClr val="EF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4940269-FBD1-19B8-7A2C-361203951287}"/>
              </a:ext>
            </a:extLst>
          </p:cNvPr>
          <p:cNvSpPr/>
          <p:nvPr userDrawn="1"/>
        </p:nvSpPr>
        <p:spPr>
          <a:xfrm>
            <a:off x="9157200" y="6498000"/>
            <a:ext cx="3034800" cy="360000"/>
          </a:xfrm>
          <a:prstGeom prst="rect">
            <a:avLst/>
          </a:prstGeom>
          <a:solidFill>
            <a:srgbClr val="2E3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3DB2172-A83F-0FA6-73B8-EA4176516912}"/>
              </a:ext>
            </a:extLst>
          </p:cNvPr>
          <p:cNvSpPr/>
          <p:nvPr userDrawn="1"/>
        </p:nvSpPr>
        <p:spPr>
          <a:xfrm>
            <a:off x="3052400" y="6498000"/>
            <a:ext cx="3034800" cy="360000"/>
          </a:xfrm>
          <a:prstGeom prst="rect">
            <a:avLst/>
          </a:prstGeom>
          <a:solidFill>
            <a:srgbClr val="EF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89FCCB4-7E8A-43DE-3EFA-F3F914FE0AB3}"/>
              </a:ext>
            </a:extLst>
          </p:cNvPr>
          <p:cNvSpPr/>
          <p:nvPr userDrawn="1"/>
        </p:nvSpPr>
        <p:spPr>
          <a:xfrm>
            <a:off x="6104800" y="6498000"/>
            <a:ext cx="3034800" cy="360000"/>
          </a:xfrm>
          <a:prstGeom prst="rect">
            <a:avLst/>
          </a:prstGeom>
          <a:solidFill>
            <a:srgbClr val="EF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7D66683-4302-F773-D39F-F1343E876F9E}"/>
              </a:ext>
            </a:extLst>
          </p:cNvPr>
          <p:cNvSpPr txBox="1"/>
          <p:nvPr userDrawn="1"/>
        </p:nvSpPr>
        <p:spPr>
          <a:xfrm>
            <a:off x="0" y="6570091"/>
            <a:ext cx="3034800" cy="230832"/>
          </a:xfrm>
          <a:prstGeom prst="rect">
            <a:avLst/>
          </a:prstGeom>
          <a:noFill/>
        </p:spPr>
        <p:txBody>
          <a:bodyPr wrap="square" rtlCol="0">
            <a:spAutoFit/>
          </a:bodyPr>
          <a:lstStyle/>
          <a:p>
            <a:pPr algn="ctr"/>
            <a:r>
              <a:rPr lang="en-GB" sz="900" b="1" spc="100" baseline="0" dirty="0">
                <a:solidFill>
                  <a:srgbClr val="F7BD91"/>
                </a:solidFill>
              </a:rPr>
              <a:t>PRIMARY</a:t>
            </a:r>
          </a:p>
        </p:txBody>
      </p:sp>
      <p:sp>
        <p:nvSpPr>
          <p:cNvPr id="21" name="TextBox 20">
            <a:extLst>
              <a:ext uri="{FF2B5EF4-FFF2-40B4-BE49-F238E27FC236}">
                <a16:creationId xmlns:a16="http://schemas.microsoft.com/office/drawing/2014/main" id="{15298602-4485-3357-239F-81FC09D0F485}"/>
              </a:ext>
            </a:extLst>
          </p:cNvPr>
          <p:cNvSpPr txBox="1"/>
          <p:nvPr userDrawn="1"/>
        </p:nvSpPr>
        <p:spPr>
          <a:xfrm>
            <a:off x="3052400" y="6570091"/>
            <a:ext cx="3034800" cy="230832"/>
          </a:xfrm>
          <a:prstGeom prst="rect">
            <a:avLst/>
          </a:prstGeom>
          <a:noFill/>
        </p:spPr>
        <p:txBody>
          <a:bodyPr wrap="square" rtlCol="0">
            <a:spAutoFit/>
          </a:bodyPr>
          <a:lstStyle/>
          <a:p>
            <a:pPr algn="ctr"/>
            <a:r>
              <a:rPr lang="en-GB" sz="900" b="1" spc="100" baseline="0" dirty="0">
                <a:solidFill>
                  <a:srgbClr val="F7BD91"/>
                </a:solidFill>
              </a:rPr>
              <a:t>SECONDARY</a:t>
            </a:r>
          </a:p>
        </p:txBody>
      </p:sp>
      <p:sp>
        <p:nvSpPr>
          <p:cNvPr id="22" name="TextBox 21">
            <a:extLst>
              <a:ext uri="{FF2B5EF4-FFF2-40B4-BE49-F238E27FC236}">
                <a16:creationId xmlns:a16="http://schemas.microsoft.com/office/drawing/2014/main" id="{1284EDCE-0768-135D-AF34-A42713974AF9}"/>
              </a:ext>
            </a:extLst>
          </p:cNvPr>
          <p:cNvSpPr txBox="1"/>
          <p:nvPr userDrawn="1"/>
        </p:nvSpPr>
        <p:spPr>
          <a:xfrm>
            <a:off x="6104800" y="6570091"/>
            <a:ext cx="3034800" cy="230832"/>
          </a:xfrm>
          <a:prstGeom prst="rect">
            <a:avLst/>
          </a:prstGeom>
          <a:noFill/>
        </p:spPr>
        <p:txBody>
          <a:bodyPr wrap="square" rtlCol="0">
            <a:spAutoFit/>
          </a:bodyPr>
          <a:lstStyle/>
          <a:p>
            <a:pPr algn="ctr"/>
            <a:r>
              <a:rPr lang="en-GB" sz="900" b="1" spc="100" baseline="0" dirty="0">
                <a:solidFill>
                  <a:srgbClr val="F7BD91"/>
                </a:solidFill>
              </a:rPr>
              <a:t>POST 16</a:t>
            </a:r>
          </a:p>
        </p:txBody>
      </p:sp>
      <p:sp>
        <p:nvSpPr>
          <p:cNvPr id="23" name="TextBox 22">
            <a:extLst>
              <a:ext uri="{FF2B5EF4-FFF2-40B4-BE49-F238E27FC236}">
                <a16:creationId xmlns:a16="http://schemas.microsoft.com/office/drawing/2014/main" id="{71789C3F-1551-CD36-6F6D-B5CD2CBD10AF}"/>
              </a:ext>
            </a:extLst>
          </p:cNvPr>
          <p:cNvSpPr txBox="1"/>
          <p:nvPr userDrawn="1"/>
        </p:nvSpPr>
        <p:spPr>
          <a:xfrm>
            <a:off x="9157200" y="6570091"/>
            <a:ext cx="3034800" cy="230832"/>
          </a:xfrm>
          <a:prstGeom prst="rect">
            <a:avLst/>
          </a:prstGeom>
          <a:noFill/>
        </p:spPr>
        <p:txBody>
          <a:bodyPr wrap="square" rtlCol="0">
            <a:spAutoFit/>
          </a:bodyPr>
          <a:lstStyle/>
          <a:p>
            <a:pPr algn="ctr"/>
            <a:r>
              <a:rPr lang="en-GB" sz="900" b="1" spc="100" baseline="0" dirty="0">
                <a:solidFill>
                  <a:schemeClr val="bg1"/>
                </a:solidFill>
              </a:rPr>
              <a:t>ALTERNATIVE</a:t>
            </a:r>
          </a:p>
        </p:txBody>
      </p:sp>
      <p:pic>
        <p:nvPicPr>
          <p:cNvPr id="17" name="Picture 16" descr="Circle&#10;&#10;Description automatically generated">
            <a:extLst>
              <a:ext uri="{FF2B5EF4-FFF2-40B4-BE49-F238E27FC236}">
                <a16:creationId xmlns:a16="http://schemas.microsoft.com/office/drawing/2014/main" id="{CD701B6E-464A-16AD-EFDA-259728D71BBD}"/>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t="20491" r="22597"/>
          <a:stretch/>
        </p:blipFill>
        <p:spPr>
          <a:xfrm>
            <a:off x="9678838" y="0"/>
            <a:ext cx="2513162" cy="2581512"/>
          </a:xfrm>
          <a:prstGeom prst="rect">
            <a:avLst/>
          </a:prstGeom>
        </p:spPr>
      </p:pic>
      <p:pic>
        <p:nvPicPr>
          <p:cNvPr id="25" name="Picture 24" descr="Icon&#10;&#10;Description automatically generated">
            <a:extLst>
              <a:ext uri="{FF2B5EF4-FFF2-40B4-BE49-F238E27FC236}">
                <a16:creationId xmlns:a16="http://schemas.microsoft.com/office/drawing/2014/main" id="{32BC2964-6F3B-5DE5-F28F-58F67F052FD3}"/>
              </a:ext>
            </a:extLst>
          </p:cNvPr>
          <p:cNvPicPr>
            <a:picLocks noChangeAspect="1"/>
          </p:cNvPicPr>
          <p:nvPr userDrawn="1"/>
        </p:nvPicPr>
        <p:blipFill>
          <a:blip r:embed="rId4">
            <a:alphaModFix amt="35000"/>
            <a:extLst>
              <a:ext uri="{28A0092B-C50C-407E-A947-70E740481C1C}">
                <a14:useLocalDpi xmlns:a14="http://schemas.microsoft.com/office/drawing/2010/main" val="0"/>
              </a:ext>
            </a:extLst>
          </a:blip>
          <a:stretch>
            <a:fillRect/>
          </a:stretch>
        </p:blipFill>
        <p:spPr>
          <a:xfrm>
            <a:off x="8203289" y="208714"/>
            <a:ext cx="1082042" cy="1082042"/>
          </a:xfrm>
          <a:prstGeom prst="rect">
            <a:avLst/>
          </a:prstGeom>
        </p:spPr>
      </p:pic>
      <p:pic>
        <p:nvPicPr>
          <p:cNvPr id="26" name="Picture 25">
            <a:extLst>
              <a:ext uri="{FF2B5EF4-FFF2-40B4-BE49-F238E27FC236}">
                <a16:creationId xmlns:a16="http://schemas.microsoft.com/office/drawing/2014/main" id="{A649E08E-579B-752F-DE6E-23AF10812CAB}"/>
              </a:ext>
            </a:extLst>
          </p:cNvPr>
          <p:cNvPicPr>
            <a:picLocks noChangeAspect="1"/>
          </p:cNvPicPr>
          <p:nvPr userDrawn="1"/>
        </p:nvPicPr>
        <p:blipFill rotWithShape="1">
          <a:blip r:embed="rId5">
            <a:alphaModFix amt="35000"/>
            <a:extLst>
              <a:ext uri="{28A0092B-C50C-407E-A947-70E740481C1C}">
                <a14:useLocalDpi xmlns:a14="http://schemas.microsoft.com/office/drawing/2010/main" val="0"/>
              </a:ext>
            </a:extLst>
          </a:blip>
          <a:srcRect l="29480" t="18915"/>
          <a:stretch/>
        </p:blipFill>
        <p:spPr>
          <a:xfrm>
            <a:off x="0" y="0"/>
            <a:ext cx="1362972" cy="1567170"/>
          </a:xfrm>
          <a:prstGeom prst="rect">
            <a:avLst/>
          </a:prstGeom>
        </p:spPr>
      </p:pic>
      <p:pic>
        <p:nvPicPr>
          <p:cNvPr id="28" name="Picture 27" descr="Shape, circle&#10;&#10;Description automatically generated">
            <a:extLst>
              <a:ext uri="{FF2B5EF4-FFF2-40B4-BE49-F238E27FC236}">
                <a16:creationId xmlns:a16="http://schemas.microsoft.com/office/drawing/2014/main" id="{72088BDB-8230-FCD2-3E5A-C83D5E0CAD6C}"/>
              </a:ext>
            </a:extLst>
          </p:cNvPr>
          <p:cNvPicPr>
            <a:picLocks noChangeAspect="1"/>
          </p:cNvPicPr>
          <p:nvPr userDrawn="1"/>
        </p:nvPicPr>
        <p:blipFill rotWithShape="1">
          <a:blip r:embed="rId6">
            <a:alphaModFix amt="20000"/>
            <a:extLst>
              <a:ext uri="{28A0092B-C50C-407E-A947-70E740481C1C}">
                <a14:useLocalDpi xmlns:a14="http://schemas.microsoft.com/office/drawing/2010/main" val="0"/>
              </a:ext>
            </a:extLst>
          </a:blip>
          <a:srcRect l="21434" b="31720"/>
          <a:stretch/>
        </p:blipFill>
        <p:spPr>
          <a:xfrm>
            <a:off x="0" y="4436291"/>
            <a:ext cx="2372264" cy="2061709"/>
          </a:xfrm>
          <a:prstGeom prst="rect">
            <a:avLst/>
          </a:prstGeom>
        </p:spPr>
      </p:pic>
    </p:spTree>
    <p:extLst>
      <p:ext uri="{BB962C8B-B14F-4D97-AF65-F5344CB8AC3E}">
        <p14:creationId xmlns:p14="http://schemas.microsoft.com/office/powerpoint/2010/main" val="260039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Content and Subtitle">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7FF781EF-6ADC-110F-50E2-7A146D46C7C5}"/>
              </a:ext>
            </a:extLst>
          </p:cNvPr>
          <p:cNvPicPr>
            <a:picLocks noChangeAspect="1"/>
          </p:cNvPicPr>
          <p:nvPr userDrawn="1"/>
        </p:nvPicPr>
        <p:blipFill rotWithShape="1">
          <a:blip r:embed="rId2"/>
          <a:srcRect l="-11153" t="2955" r="52875" b="-4498"/>
          <a:stretch/>
        </p:blipFill>
        <p:spPr>
          <a:xfrm>
            <a:off x="10301398" y="2777604"/>
            <a:ext cx="1890601" cy="3294110"/>
          </a:xfrm>
          <a:prstGeom prst="rect">
            <a:avLst/>
          </a:prstGeom>
        </p:spPr>
      </p:pic>
      <p:pic>
        <p:nvPicPr>
          <p:cNvPr id="11" name="Picture 10" descr="Icon&#10;&#10;Description automatically generated">
            <a:extLst>
              <a:ext uri="{FF2B5EF4-FFF2-40B4-BE49-F238E27FC236}">
                <a16:creationId xmlns:a16="http://schemas.microsoft.com/office/drawing/2014/main" id="{9C8850CE-2AA3-2E22-58E3-60A6202764E6}"/>
              </a:ext>
            </a:extLst>
          </p:cNvPr>
          <p:cNvPicPr>
            <a:picLocks noChangeAspect="1"/>
          </p:cNvPicPr>
          <p:nvPr userDrawn="1"/>
        </p:nvPicPr>
        <p:blipFill>
          <a:blip r:embed="rId3">
            <a:alphaModFix amt="50000"/>
          </a:blip>
          <a:stretch>
            <a:fillRect/>
          </a:stretch>
        </p:blipFill>
        <p:spPr>
          <a:xfrm>
            <a:off x="9931719" y="1605562"/>
            <a:ext cx="1082042" cy="1082042"/>
          </a:xfrm>
          <a:prstGeom prst="rect">
            <a:avLst/>
          </a:prstGeom>
        </p:spPr>
      </p:pic>
      <p:pic>
        <p:nvPicPr>
          <p:cNvPr id="12" name="Picture 11" descr="Shape, circle&#10;&#10;Description automatically generated">
            <a:extLst>
              <a:ext uri="{FF2B5EF4-FFF2-40B4-BE49-F238E27FC236}">
                <a16:creationId xmlns:a16="http://schemas.microsoft.com/office/drawing/2014/main" id="{3D5DB14F-8CFF-B7B0-2F50-CF4A27A20387}"/>
              </a:ext>
            </a:extLst>
          </p:cNvPr>
          <p:cNvPicPr>
            <a:picLocks noChangeAspect="1"/>
          </p:cNvPicPr>
          <p:nvPr userDrawn="1"/>
        </p:nvPicPr>
        <p:blipFill rotWithShape="1">
          <a:blip r:embed="rId4">
            <a:alphaModFix amt="50000"/>
          </a:blip>
          <a:srcRect b="20390"/>
          <a:stretch/>
        </p:blipFill>
        <p:spPr>
          <a:xfrm>
            <a:off x="6177002" y="3331896"/>
            <a:ext cx="3863948" cy="3076104"/>
          </a:xfrm>
          <a:prstGeom prst="rect">
            <a:avLst/>
          </a:prstGeom>
        </p:spPr>
      </p:pic>
      <p:sp>
        <p:nvSpPr>
          <p:cNvPr id="8" name="Text Placeholder 7">
            <a:extLst>
              <a:ext uri="{FF2B5EF4-FFF2-40B4-BE49-F238E27FC236}">
                <a16:creationId xmlns:a16="http://schemas.microsoft.com/office/drawing/2014/main" id="{72EC6F39-1D17-4B1C-9896-85860BDBEBB7}"/>
              </a:ext>
            </a:extLst>
          </p:cNvPr>
          <p:cNvSpPr>
            <a:spLocks noGrp="1"/>
          </p:cNvSpPr>
          <p:nvPr>
            <p:ph type="body" sz="quarter" idx="10" hasCustomPrompt="1"/>
          </p:nvPr>
        </p:nvSpPr>
        <p:spPr>
          <a:xfrm>
            <a:off x="638174" y="606830"/>
            <a:ext cx="9834566" cy="747518"/>
          </a:xfrm>
        </p:spPr>
        <p:txBody>
          <a:bodyPr>
            <a:noAutofit/>
          </a:bodyPr>
          <a:lstStyle>
            <a:lvl1pPr marL="0" indent="0">
              <a:buNone/>
              <a:defRPr sz="4400" b="1">
                <a:solidFill>
                  <a:srgbClr val="E26A11"/>
                </a:solidFill>
              </a:defRPr>
            </a:lvl1pPr>
            <a:lvl2pPr marL="457200" indent="0">
              <a:buNone/>
              <a:defRPr sz="5400" b="1">
                <a:solidFill>
                  <a:srgbClr val="347ABE"/>
                </a:solidFill>
              </a:defRPr>
            </a:lvl2pPr>
            <a:lvl3pPr marL="914400" indent="0">
              <a:buNone/>
              <a:defRPr sz="5400" b="1">
                <a:solidFill>
                  <a:srgbClr val="347ABE"/>
                </a:solidFill>
              </a:defRPr>
            </a:lvl3pPr>
            <a:lvl4pPr marL="1371600" indent="0">
              <a:buNone/>
              <a:defRPr sz="5400" b="1">
                <a:solidFill>
                  <a:srgbClr val="347ABE"/>
                </a:solidFill>
              </a:defRPr>
            </a:lvl4pPr>
            <a:lvl5pPr marL="1828800" indent="0">
              <a:buNone/>
              <a:defRPr sz="5400" b="1">
                <a:solidFill>
                  <a:srgbClr val="347ABE"/>
                </a:solidFill>
              </a:defRPr>
            </a:lvl5pPr>
          </a:lstStyle>
          <a:p>
            <a:pPr lvl="0"/>
            <a:r>
              <a:rPr lang="en-US" dirty="0"/>
              <a:t>Slide Title</a:t>
            </a:r>
            <a:endParaRPr lang="en-GB" dirty="0"/>
          </a:p>
        </p:txBody>
      </p:sp>
      <p:sp>
        <p:nvSpPr>
          <p:cNvPr id="13" name="Text Placeholder 12">
            <a:extLst>
              <a:ext uri="{FF2B5EF4-FFF2-40B4-BE49-F238E27FC236}">
                <a16:creationId xmlns:a16="http://schemas.microsoft.com/office/drawing/2014/main" id="{F6DB4063-757A-40EA-A2FD-A810B2EC7A5A}"/>
              </a:ext>
            </a:extLst>
          </p:cNvPr>
          <p:cNvSpPr>
            <a:spLocks noGrp="1"/>
          </p:cNvSpPr>
          <p:nvPr>
            <p:ph type="body" sz="quarter" idx="11" hasCustomPrompt="1"/>
          </p:nvPr>
        </p:nvSpPr>
        <p:spPr>
          <a:xfrm>
            <a:off x="638174" y="1728338"/>
            <a:ext cx="11115675" cy="457200"/>
          </a:xfrm>
        </p:spPr>
        <p:txBody>
          <a:bodyPr>
            <a:noAutofit/>
          </a:bodyPr>
          <a:lstStyle>
            <a:lvl1pPr marL="0" indent="0">
              <a:buNone/>
              <a:defRPr sz="2800" b="1" spc="0" baseline="0">
                <a:solidFill>
                  <a:srgbClr val="2E3036"/>
                </a:solidFill>
                <a:latin typeface="+mn-lt"/>
              </a:defRPr>
            </a:lvl1pPr>
            <a:lvl2pPr marL="457200" indent="0">
              <a:buNone/>
              <a:defRPr>
                <a:solidFill>
                  <a:srgbClr val="2E3036"/>
                </a:solidFill>
                <a:latin typeface="+mj-lt"/>
              </a:defRPr>
            </a:lvl2pPr>
            <a:lvl3pPr marL="914400" indent="0">
              <a:buNone/>
              <a:defRPr>
                <a:solidFill>
                  <a:srgbClr val="2E3036"/>
                </a:solidFill>
                <a:latin typeface="+mj-lt"/>
              </a:defRPr>
            </a:lvl3pPr>
            <a:lvl4pPr marL="1371600" indent="0">
              <a:buNone/>
              <a:defRPr>
                <a:solidFill>
                  <a:srgbClr val="2E3036"/>
                </a:solidFill>
                <a:latin typeface="+mj-lt"/>
              </a:defRPr>
            </a:lvl4pPr>
            <a:lvl5pPr marL="1828800" indent="0">
              <a:buNone/>
              <a:defRPr>
                <a:solidFill>
                  <a:srgbClr val="2E3036"/>
                </a:solidFill>
                <a:latin typeface="+mj-lt"/>
              </a:defRPr>
            </a:lvl5pPr>
          </a:lstStyle>
          <a:p>
            <a:pPr lvl="0"/>
            <a:r>
              <a:rPr lang="en-US" dirty="0"/>
              <a:t>Subtitle</a:t>
            </a:r>
          </a:p>
        </p:txBody>
      </p:sp>
      <p:sp>
        <p:nvSpPr>
          <p:cNvPr id="15" name="Text Placeholder 14">
            <a:extLst>
              <a:ext uri="{FF2B5EF4-FFF2-40B4-BE49-F238E27FC236}">
                <a16:creationId xmlns:a16="http://schemas.microsoft.com/office/drawing/2014/main" id="{392C06A5-7DBD-453B-AE41-9EDA4DA0B95B}"/>
              </a:ext>
            </a:extLst>
          </p:cNvPr>
          <p:cNvSpPr>
            <a:spLocks noGrp="1"/>
          </p:cNvSpPr>
          <p:nvPr>
            <p:ph type="body" sz="quarter" idx="12" hasCustomPrompt="1"/>
          </p:nvPr>
        </p:nvSpPr>
        <p:spPr>
          <a:xfrm>
            <a:off x="638174" y="2212970"/>
            <a:ext cx="11115675" cy="3835030"/>
          </a:xfrm>
        </p:spPr>
        <p:txBody>
          <a:bodyPr>
            <a:noAutofit/>
          </a:bodyPr>
          <a:lstStyle>
            <a:lvl1pPr marL="0" indent="0">
              <a:lnSpc>
                <a:spcPct val="114000"/>
              </a:lnSpc>
              <a:spcAft>
                <a:spcPts val="600"/>
              </a:spcAft>
              <a:buNone/>
              <a:defRPr sz="1600">
                <a:solidFill>
                  <a:srgbClr val="2E3036"/>
                </a:solidFill>
                <a:latin typeface="+mj-lt"/>
              </a:defRPr>
            </a:lvl1pPr>
            <a:lvl2pPr marL="457200" indent="0" algn="l">
              <a:lnSpc>
                <a:spcPct val="114000"/>
              </a:lnSpc>
              <a:spcAft>
                <a:spcPts val="600"/>
              </a:spcAft>
              <a:buFont typeface="Arial" panose="020B0604020202020204" pitchFamily="34" charset="0"/>
              <a:buNone/>
              <a:defRPr sz="1600">
                <a:solidFill>
                  <a:srgbClr val="2E3036"/>
                </a:solidFill>
                <a:latin typeface="+mj-lt"/>
              </a:defRPr>
            </a:lvl2pPr>
            <a:lvl3pPr marL="914400" indent="0" algn="l">
              <a:lnSpc>
                <a:spcPct val="114000"/>
              </a:lnSpc>
              <a:spcAft>
                <a:spcPts val="600"/>
              </a:spcAft>
              <a:buFont typeface="Arial" panose="020B0604020202020204" pitchFamily="34" charset="0"/>
              <a:buNone/>
              <a:defRPr sz="1600">
                <a:solidFill>
                  <a:srgbClr val="2E3036"/>
                </a:solidFill>
                <a:latin typeface="+mj-lt"/>
              </a:defRPr>
            </a:lvl3pPr>
            <a:lvl4pPr marL="1371600" indent="0" algn="l">
              <a:lnSpc>
                <a:spcPct val="114000"/>
              </a:lnSpc>
              <a:spcAft>
                <a:spcPts val="600"/>
              </a:spcAft>
              <a:buFont typeface="Arial" panose="020B0604020202020204" pitchFamily="34" charset="0"/>
              <a:buNone/>
              <a:defRPr sz="1600">
                <a:solidFill>
                  <a:srgbClr val="2E3036"/>
                </a:solidFill>
                <a:latin typeface="+mj-lt"/>
              </a:defRPr>
            </a:lvl4pPr>
            <a:lvl5pPr marL="1828800" indent="0" algn="l">
              <a:buNone/>
              <a:defRPr sz="1800">
                <a:solidFill>
                  <a:srgbClr val="2E3036"/>
                </a:solidFill>
              </a:defRPr>
            </a:lvl5pPr>
          </a:lstStyle>
          <a:p>
            <a:pPr lvl="0"/>
            <a:r>
              <a:rPr lang="en-US" dirty="0"/>
              <a:t>Second level</a:t>
            </a:r>
          </a:p>
          <a:p>
            <a:pPr lvl="1"/>
            <a:r>
              <a:rPr lang="en-US" dirty="0"/>
              <a:t>Third level</a:t>
            </a:r>
          </a:p>
          <a:p>
            <a:pPr lvl="2"/>
            <a:r>
              <a:rPr lang="en-US" dirty="0"/>
              <a:t>Fourth level</a:t>
            </a:r>
          </a:p>
          <a:p>
            <a:pPr lvl="3"/>
            <a:r>
              <a:rPr lang="en-US" dirty="0"/>
              <a:t>Fifth level</a:t>
            </a:r>
            <a:endParaRPr lang="en-GB" dirty="0"/>
          </a:p>
        </p:txBody>
      </p:sp>
      <p:pic>
        <p:nvPicPr>
          <p:cNvPr id="9" name="Picture 8" descr="Logo&#10;&#10;Description automatically generated">
            <a:extLst>
              <a:ext uri="{FF2B5EF4-FFF2-40B4-BE49-F238E27FC236}">
                <a16:creationId xmlns:a16="http://schemas.microsoft.com/office/drawing/2014/main" id="{480EF2F8-B7B4-4A4C-95BA-F36BE9D0BCC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2640" t="28354" r="12641" b="27841"/>
          <a:stretch/>
        </p:blipFill>
        <p:spPr>
          <a:xfrm>
            <a:off x="10832742" y="606830"/>
            <a:ext cx="921107" cy="360000"/>
          </a:xfrm>
          <a:prstGeom prst="rect">
            <a:avLst/>
          </a:prstGeom>
        </p:spPr>
      </p:pic>
      <p:sp>
        <p:nvSpPr>
          <p:cNvPr id="16" name="Rectangle 15">
            <a:extLst>
              <a:ext uri="{FF2B5EF4-FFF2-40B4-BE49-F238E27FC236}">
                <a16:creationId xmlns:a16="http://schemas.microsoft.com/office/drawing/2014/main" id="{379C22BB-5260-4F4B-9A6D-A3C99A22463B}"/>
              </a:ext>
            </a:extLst>
          </p:cNvPr>
          <p:cNvSpPr/>
          <p:nvPr userDrawn="1"/>
        </p:nvSpPr>
        <p:spPr>
          <a:xfrm>
            <a:off x="0" y="6408000"/>
            <a:ext cx="12192000" cy="450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6AEDD3D9-3A3E-95AD-BD9F-46870FD52868}"/>
              </a:ext>
            </a:extLst>
          </p:cNvPr>
          <p:cNvSpPr txBox="1"/>
          <p:nvPr userDrawn="1"/>
        </p:nvSpPr>
        <p:spPr>
          <a:xfrm>
            <a:off x="180055" y="6521779"/>
            <a:ext cx="3339522" cy="261610"/>
          </a:xfrm>
          <a:prstGeom prst="rect">
            <a:avLst/>
          </a:prstGeom>
          <a:noFill/>
        </p:spPr>
        <p:txBody>
          <a:bodyPr wrap="square" rtlCol="0">
            <a:spAutoFit/>
          </a:bodyPr>
          <a:lstStyle/>
          <a:p>
            <a:pPr algn="l"/>
            <a:r>
              <a:rPr lang="en-GB" sz="1100" b="1" spc="200" baseline="0" dirty="0">
                <a:solidFill>
                  <a:schemeClr val="bg1"/>
                </a:solidFill>
                <a:latin typeface="+mn-lt"/>
              </a:rPr>
              <a:t>IGNITING LEADERS, CHANGING LIVES</a:t>
            </a:r>
          </a:p>
        </p:txBody>
      </p:sp>
      <p:sp>
        <p:nvSpPr>
          <p:cNvPr id="14" name="TextBox 13">
            <a:extLst>
              <a:ext uri="{FF2B5EF4-FFF2-40B4-BE49-F238E27FC236}">
                <a16:creationId xmlns:a16="http://schemas.microsoft.com/office/drawing/2014/main" id="{CCC4E3A2-1C85-B923-6016-0E821C2BDBA1}"/>
              </a:ext>
            </a:extLst>
          </p:cNvPr>
          <p:cNvSpPr txBox="1"/>
          <p:nvPr userDrawn="1"/>
        </p:nvSpPr>
        <p:spPr>
          <a:xfrm>
            <a:off x="8672425" y="6521778"/>
            <a:ext cx="3339522" cy="276999"/>
          </a:xfrm>
          <a:prstGeom prst="rect">
            <a:avLst/>
          </a:prstGeom>
          <a:noFill/>
        </p:spPr>
        <p:txBody>
          <a:bodyPr wrap="square" rtlCol="0">
            <a:spAutoFit/>
          </a:bodyPr>
          <a:lstStyle/>
          <a:p>
            <a:pPr algn="r"/>
            <a:r>
              <a:rPr lang="en-GB" sz="1200" b="0" i="1" spc="0" baseline="0" dirty="0">
                <a:solidFill>
                  <a:schemeClr val="bg1"/>
                </a:solidFill>
                <a:latin typeface="+mj-lt"/>
              </a:rPr>
              <a:t>www.pixl.org.uk</a:t>
            </a:r>
          </a:p>
        </p:txBody>
      </p:sp>
    </p:spTree>
    <p:extLst>
      <p:ext uri="{BB962C8B-B14F-4D97-AF65-F5344CB8AC3E}">
        <p14:creationId xmlns:p14="http://schemas.microsoft.com/office/powerpoint/2010/main" val="163540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creased content capacity">
    <p:spTree>
      <p:nvGrpSpPr>
        <p:cNvPr id="1" name=""/>
        <p:cNvGrpSpPr/>
        <p:nvPr/>
      </p:nvGrpSpPr>
      <p:grpSpPr>
        <a:xfrm>
          <a:off x="0" y="0"/>
          <a:ext cx="0" cy="0"/>
          <a:chOff x="0" y="0"/>
          <a:chExt cx="0" cy="0"/>
        </a:xfrm>
      </p:grpSpPr>
      <p:pic>
        <p:nvPicPr>
          <p:cNvPr id="7" name="Picture 6" descr="Circle&#10;&#10;Description automatically generated">
            <a:extLst>
              <a:ext uri="{FF2B5EF4-FFF2-40B4-BE49-F238E27FC236}">
                <a16:creationId xmlns:a16="http://schemas.microsoft.com/office/drawing/2014/main" id="{81849AA0-83C0-ACE8-A48E-9CE0619F680A}"/>
              </a:ext>
            </a:extLst>
          </p:cNvPr>
          <p:cNvPicPr>
            <a:picLocks noChangeAspect="1"/>
          </p:cNvPicPr>
          <p:nvPr userDrawn="1"/>
        </p:nvPicPr>
        <p:blipFill rotWithShape="1">
          <a:blip r:embed="rId2"/>
          <a:srcRect l="1" t="-2458" r="11671" b="25419"/>
          <a:stretch/>
        </p:blipFill>
        <p:spPr>
          <a:xfrm>
            <a:off x="8957737" y="3587163"/>
            <a:ext cx="3234263" cy="2820837"/>
          </a:xfrm>
          <a:prstGeom prst="rect">
            <a:avLst/>
          </a:prstGeom>
        </p:spPr>
      </p:pic>
      <p:pic>
        <p:nvPicPr>
          <p:cNvPr id="8" name="Picture 7" descr="Icon&#10;&#10;Description automatically generated">
            <a:extLst>
              <a:ext uri="{FF2B5EF4-FFF2-40B4-BE49-F238E27FC236}">
                <a16:creationId xmlns:a16="http://schemas.microsoft.com/office/drawing/2014/main" id="{0FDD3427-16C7-741E-F217-61F812E12FDB}"/>
              </a:ext>
            </a:extLst>
          </p:cNvPr>
          <p:cNvPicPr>
            <a:picLocks noChangeAspect="1"/>
          </p:cNvPicPr>
          <p:nvPr userDrawn="1"/>
        </p:nvPicPr>
        <p:blipFill rotWithShape="1">
          <a:blip r:embed="rId3">
            <a:alphaModFix amt="70000"/>
          </a:blip>
          <a:srcRect l="14798" b="54043"/>
          <a:stretch/>
        </p:blipFill>
        <p:spPr>
          <a:xfrm>
            <a:off x="0" y="4960189"/>
            <a:ext cx="2684186" cy="1447811"/>
          </a:xfrm>
          <a:prstGeom prst="rect">
            <a:avLst/>
          </a:prstGeom>
        </p:spPr>
      </p:pic>
      <p:sp>
        <p:nvSpPr>
          <p:cNvPr id="9" name="Text Placeholder 7">
            <a:extLst>
              <a:ext uri="{FF2B5EF4-FFF2-40B4-BE49-F238E27FC236}">
                <a16:creationId xmlns:a16="http://schemas.microsoft.com/office/drawing/2014/main" id="{313F2500-CF66-2471-409F-8FC7908602C5}"/>
              </a:ext>
            </a:extLst>
          </p:cNvPr>
          <p:cNvSpPr>
            <a:spLocks noGrp="1"/>
          </p:cNvSpPr>
          <p:nvPr>
            <p:ph type="body" sz="quarter" idx="10" hasCustomPrompt="1"/>
          </p:nvPr>
        </p:nvSpPr>
        <p:spPr>
          <a:xfrm>
            <a:off x="638174" y="606830"/>
            <a:ext cx="9834566" cy="747518"/>
          </a:xfrm>
        </p:spPr>
        <p:txBody>
          <a:bodyPr>
            <a:noAutofit/>
          </a:bodyPr>
          <a:lstStyle>
            <a:lvl1pPr marL="0" indent="0">
              <a:buNone/>
              <a:defRPr sz="4400" b="1">
                <a:solidFill>
                  <a:srgbClr val="E26A11"/>
                </a:solidFill>
              </a:defRPr>
            </a:lvl1pPr>
            <a:lvl2pPr marL="457200" indent="0">
              <a:buNone/>
              <a:defRPr sz="5400" b="1">
                <a:solidFill>
                  <a:srgbClr val="347ABE"/>
                </a:solidFill>
              </a:defRPr>
            </a:lvl2pPr>
            <a:lvl3pPr marL="914400" indent="0">
              <a:buNone/>
              <a:defRPr sz="5400" b="1">
                <a:solidFill>
                  <a:srgbClr val="347ABE"/>
                </a:solidFill>
              </a:defRPr>
            </a:lvl3pPr>
            <a:lvl4pPr marL="1371600" indent="0">
              <a:buNone/>
              <a:defRPr sz="5400" b="1">
                <a:solidFill>
                  <a:srgbClr val="347ABE"/>
                </a:solidFill>
              </a:defRPr>
            </a:lvl4pPr>
            <a:lvl5pPr marL="1828800" indent="0">
              <a:buNone/>
              <a:defRPr sz="5400" b="1">
                <a:solidFill>
                  <a:srgbClr val="347ABE"/>
                </a:solidFill>
              </a:defRPr>
            </a:lvl5pPr>
          </a:lstStyle>
          <a:p>
            <a:pPr lvl="0"/>
            <a:r>
              <a:rPr lang="en-US" dirty="0"/>
              <a:t>Slide Title</a:t>
            </a:r>
            <a:endParaRPr lang="en-GB" dirty="0"/>
          </a:p>
        </p:txBody>
      </p:sp>
      <p:pic>
        <p:nvPicPr>
          <p:cNvPr id="10" name="Picture 9" descr="Logo&#10;&#10;Description automatically generated">
            <a:extLst>
              <a:ext uri="{FF2B5EF4-FFF2-40B4-BE49-F238E27FC236}">
                <a16:creationId xmlns:a16="http://schemas.microsoft.com/office/drawing/2014/main" id="{2317C0B2-43A6-4933-BBF9-D2B0CF58986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2640" t="28354" r="12641" b="27841"/>
          <a:stretch/>
        </p:blipFill>
        <p:spPr>
          <a:xfrm>
            <a:off x="10832742" y="606830"/>
            <a:ext cx="921107" cy="360000"/>
          </a:xfrm>
          <a:prstGeom prst="rect">
            <a:avLst/>
          </a:prstGeom>
        </p:spPr>
      </p:pic>
      <p:sp>
        <p:nvSpPr>
          <p:cNvPr id="14" name="Text Placeholder 14">
            <a:extLst>
              <a:ext uri="{FF2B5EF4-FFF2-40B4-BE49-F238E27FC236}">
                <a16:creationId xmlns:a16="http://schemas.microsoft.com/office/drawing/2014/main" id="{7AF14016-8AF2-D051-C24D-BB0B9A9CDF54}"/>
              </a:ext>
            </a:extLst>
          </p:cNvPr>
          <p:cNvSpPr>
            <a:spLocks noGrp="1"/>
          </p:cNvSpPr>
          <p:nvPr>
            <p:ph type="body" sz="quarter" idx="12" hasCustomPrompt="1"/>
          </p:nvPr>
        </p:nvSpPr>
        <p:spPr>
          <a:xfrm>
            <a:off x="638174" y="1728338"/>
            <a:ext cx="11115675" cy="4319662"/>
          </a:xfrm>
        </p:spPr>
        <p:txBody>
          <a:bodyPr>
            <a:noAutofit/>
          </a:bodyPr>
          <a:lstStyle>
            <a:lvl1pPr marL="0" indent="0">
              <a:lnSpc>
                <a:spcPct val="114000"/>
              </a:lnSpc>
              <a:spcAft>
                <a:spcPts val="600"/>
              </a:spcAft>
              <a:buNone/>
              <a:defRPr sz="1600">
                <a:solidFill>
                  <a:srgbClr val="2E3036"/>
                </a:solidFill>
                <a:latin typeface="+mj-lt"/>
              </a:defRPr>
            </a:lvl1pPr>
            <a:lvl2pPr marL="457200" indent="0" algn="l">
              <a:lnSpc>
                <a:spcPct val="114000"/>
              </a:lnSpc>
              <a:spcAft>
                <a:spcPts val="600"/>
              </a:spcAft>
              <a:buFont typeface="Arial" panose="020B0604020202020204" pitchFamily="34" charset="0"/>
              <a:buNone/>
              <a:defRPr sz="1600">
                <a:solidFill>
                  <a:srgbClr val="2E3036"/>
                </a:solidFill>
                <a:latin typeface="+mj-lt"/>
              </a:defRPr>
            </a:lvl2pPr>
            <a:lvl3pPr marL="914400" indent="0" algn="l">
              <a:lnSpc>
                <a:spcPct val="114000"/>
              </a:lnSpc>
              <a:spcAft>
                <a:spcPts val="600"/>
              </a:spcAft>
              <a:buFont typeface="Arial" panose="020B0604020202020204" pitchFamily="34" charset="0"/>
              <a:buNone/>
              <a:defRPr sz="1600">
                <a:solidFill>
                  <a:srgbClr val="2E3036"/>
                </a:solidFill>
                <a:latin typeface="+mj-lt"/>
              </a:defRPr>
            </a:lvl3pPr>
            <a:lvl4pPr marL="1371600" indent="0" algn="l">
              <a:lnSpc>
                <a:spcPct val="114000"/>
              </a:lnSpc>
              <a:spcAft>
                <a:spcPts val="600"/>
              </a:spcAft>
              <a:buFont typeface="Arial" panose="020B0604020202020204" pitchFamily="34" charset="0"/>
              <a:buNone/>
              <a:defRPr sz="1600">
                <a:solidFill>
                  <a:srgbClr val="2E3036"/>
                </a:solidFill>
                <a:latin typeface="+mj-lt"/>
              </a:defRPr>
            </a:lvl4pPr>
            <a:lvl5pPr marL="1828800" indent="0" algn="l">
              <a:buNone/>
              <a:defRPr sz="1800">
                <a:solidFill>
                  <a:srgbClr val="2E3036"/>
                </a:solidFill>
              </a:defRPr>
            </a:lvl5pPr>
          </a:lstStyle>
          <a:p>
            <a:pPr lvl="0"/>
            <a:r>
              <a:rPr lang="en-US" dirty="0"/>
              <a:t>Second level</a:t>
            </a:r>
          </a:p>
          <a:p>
            <a:pPr lvl="1"/>
            <a:r>
              <a:rPr lang="en-US" dirty="0"/>
              <a:t>Third level</a:t>
            </a:r>
          </a:p>
          <a:p>
            <a:pPr lvl="2"/>
            <a:r>
              <a:rPr lang="en-US" dirty="0"/>
              <a:t>Fourth level</a:t>
            </a:r>
          </a:p>
          <a:p>
            <a:pPr lvl="3"/>
            <a:r>
              <a:rPr lang="en-US" dirty="0"/>
              <a:t>Fifth level</a:t>
            </a:r>
            <a:endParaRPr lang="en-GB" dirty="0"/>
          </a:p>
        </p:txBody>
      </p:sp>
      <p:sp>
        <p:nvSpPr>
          <p:cNvPr id="12" name="Rectangle 11">
            <a:extLst>
              <a:ext uri="{FF2B5EF4-FFF2-40B4-BE49-F238E27FC236}">
                <a16:creationId xmlns:a16="http://schemas.microsoft.com/office/drawing/2014/main" id="{99E1690C-3FA0-23A0-DCBC-EB3D494E34A0}"/>
              </a:ext>
            </a:extLst>
          </p:cNvPr>
          <p:cNvSpPr/>
          <p:nvPr userDrawn="1"/>
        </p:nvSpPr>
        <p:spPr>
          <a:xfrm>
            <a:off x="0" y="6408000"/>
            <a:ext cx="12192000" cy="450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Icon&#10;&#10;Description automatically generated">
            <a:extLst>
              <a:ext uri="{FF2B5EF4-FFF2-40B4-BE49-F238E27FC236}">
                <a16:creationId xmlns:a16="http://schemas.microsoft.com/office/drawing/2014/main" id="{A63EE3CE-F736-0B41-B655-8C25D7CF8351}"/>
              </a:ext>
            </a:extLst>
          </p:cNvPr>
          <p:cNvPicPr>
            <a:picLocks noChangeAspect="1"/>
          </p:cNvPicPr>
          <p:nvPr userDrawn="1"/>
        </p:nvPicPr>
        <p:blipFill rotWithShape="1">
          <a:blip r:embed="rId5"/>
          <a:srcRect t="26125"/>
          <a:stretch/>
        </p:blipFill>
        <p:spPr>
          <a:xfrm>
            <a:off x="8503825" y="2661"/>
            <a:ext cx="1408250" cy="1040346"/>
          </a:xfrm>
          <a:prstGeom prst="rect">
            <a:avLst/>
          </a:prstGeom>
        </p:spPr>
      </p:pic>
      <p:sp>
        <p:nvSpPr>
          <p:cNvPr id="15" name="TextBox 14">
            <a:extLst>
              <a:ext uri="{FF2B5EF4-FFF2-40B4-BE49-F238E27FC236}">
                <a16:creationId xmlns:a16="http://schemas.microsoft.com/office/drawing/2014/main" id="{02E2DBE2-31E3-089D-AAC8-15F546C71702}"/>
              </a:ext>
            </a:extLst>
          </p:cNvPr>
          <p:cNvSpPr txBox="1"/>
          <p:nvPr userDrawn="1"/>
        </p:nvSpPr>
        <p:spPr>
          <a:xfrm>
            <a:off x="180055" y="6521779"/>
            <a:ext cx="3339522" cy="261610"/>
          </a:xfrm>
          <a:prstGeom prst="rect">
            <a:avLst/>
          </a:prstGeom>
          <a:noFill/>
        </p:spPr>
        <p:txBody>
          <a:bodyPr wrap="square" rtlCol="0">
            <a:spAutoFit/>
          </a:bodyPr>
          <a:lstStyle/>
          <a:p>
            <a:pPr algn="l"/>
            <a:r>
              <a:rPr lang="en-GB" sz="1100" b="1" spc="200" baseline="0" dirty="0">
                <a:solidFill>
                  <a:schemeClr val="bg1"/>
                </a:solidFill>
                <a:latin typeface="+mn-lt"/>
              </a:rPr>
              <a:t>IGNITING LEADERS, CHANGING LIVES</a:t>
            </a:r>
          </a:p>
        </p:txBody>
      </p:sp>
      <p:sp>
        <p:nvSpPr>
          <p:cNvPr id="16" name="TextBox 15">
            <a:extLst>
              <a:ext uri="{FF2B5EF4-FFF2-40B4-BE49-F238E27FC236}">
                <a16:creationId xmlns:a16="http://schemas.microsoft.com/office/drawing/2014/main" id="{FFA433B4-16B0-1801-9473-D3DCAF420325}"/>
              </a:ext>
            </a:extLst>
          </p:cNvPr>
          <p:cNvSpPr txBox="1"/>
          <p:nvPr userDrawn="1"/>
        </p:nvSpPr>
        <p:spPr>
          <a:xfrm>
            <a:off x="8672425" y="6521778"/>
            <a:ext cx="3339522" cy="276999"/>
          </a:xfrm>
          <a:prstGeom prst="rect">
            <a:avLst/>
          </a:prstGeom>
          <a:noFill/>
        </p:spPr>
        <p:txBody>
          <a:bodyPr wrap="square" rtlCol="0">
            <a:spAutoFit/>
          </a:bodyPr>
          <a:lstStyle/>
          <a:p>
            <a:pPr algn="r"/>
            <a:r>
              <a:rPr lang="en-GB" sz="1200" b="0" i="1" spc="0" baseline="0" dirty="0">
                <a:solidFill>
                  <a:schemeClr val="bg1"/>
                </a:solidFill>
                <a:latin typeface="+mj-lt"/>
              </a:rPr>
              <a:t>www.pixl.org.uk</a:t>
            </a:r>
          </a:p>
        </p:txBody>
      </p:sp>
    </p:spTree>
    <p:extLst>
      <p:ext uri="{BB962C8B-B14F-4D97-AF65-F5344CB8AC3E}">
        <p14:creationId xmlns:p14="http://schemas.microsoft.com/office/powerpoint/2010/main" val="3384372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inuation page">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F6923443-2355-541F-93C4-F63524E6BCCB}"/>
              </a:ext>
            </a:extLst>
          </p:cNvPr>
          <p:cNvPicPr>
            <a:picLocks noChangeAspect="1"/>
          </p:cNvPicPr>
          <p:nvPr userDrawn="1"/>
        </p:nvPicPr>
        <p:blipFill rotWithShape="1">
          <a:blip r:embed="rId2"/>
          <a:srcRect r="34944"/>
          <a:stretch/>
        </p:blipFill>
        <p:spPr>
          <a:xfrm>
            <a:off x="9942285" y="2485899"/>
            <a:ext cx="2249715" cy="3458126"/>
          </a:xfrm>
          <a:prstGeom prst="rect">
            <a:avLst/>
          </a:prstGeom>
        </p:spPr>
      </p:pic>
      <p:pic>
        <p:nvPicPr>
          <p:cNvPr id="6" name="Picture 5" descr="A picture containing fabric&#10;&#10;Description automatically generated">
            <a:extLst>
              <a:ext uri="{FF2B5EF4-FFF2-40B4-BE49-F238E27FC236}">
                <a16:creationId xmlns:a16="http://schemas.microsoft.com/office/drawing/2014/main" id="{636A9CBA-7700-FF7F-5725-C6DCFAB82874}"/>
              </a:ext>
            </a:extLst>
          </p:cNvPr>
          <p:cNvPicPr>
            <a:picLocks noChangeAspect="1"/>
          </p:cNvPicPr>
          <p:nvPr userDrawn="1"/>
        </p:nvPicPr>
        <p:blipFill rotWithShape="1">
          <a:blip r:embed="rId3">
            <a:alphaModFix amt="85000"/>
          </a:blip>
          <a:srcRect l="21508" t="1281" r="-463" b="25941"/>
          <a:stretch/>
        </p:blipFill>
        <p:spPr>
          <a:xfrm>
            <a:off x="-1" y="4266747"/>
            <a:ext cx="2322971" cy="2141253"/>
          </a:xfrm>
          <a:prstGeom prst="rect">
            <a:avLst/>
          </a:prstGeom>
        </p:spPr>
      </p:pic>
      <p:pic>
        <p:nvPicPr>
          <p:cNvPr id="10" name="Picture 9" descr="Logo&#10;&#10;Description automatically generated">
            <a:extLst>
              <a:ext uri="{FF2B5EF4-FFF2-40B4-BE49-F238E27FC236}">
                <a16:creationId xmlns:a16="http://schemas.microsoft.com/office/drawing/2014/main" id="{2317C0B2-43A6-4933-BBF9-D2B0CF58986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2640" t="28354" r="12641" b="27841"/>
          <a:stretch/>
        </p:blipFill>
        <p:spPr>
          <a:xfrm>
            <a:off x="10832742" y="606830"/>
            <a:ext cx="921107" cy="360000"/>
          </a:xfrm>
          <a:prstGeom prst="rect">
            <a:avLst/>
          </a:prstGeom>
        </p:spPr>
      </p:pic>
      <p:sp>
        <p:nvSpPr>
          <p:cNvPr id="14" name="Text Placeholder 14">
            <a:extLst>
              <a:ext uri="{FF2B5EF4-FFF2-40B4-BE49-F238E27FC236}">
                <a16:creationId xmlns:a16="http://schemas.microsoft.com/office/drawing/2014/main" id="{7AF14016-8AF2-D051-C24D-BB0B9A9CDF54}"/>
              </a:ext>
            </a:extLst>
          </p:cNvPr>
          <p:cNvSpPr>
            <a:spLocks noGrp="1"/>
          </p:cNvSpPr>
          <p:nvPr>
            <p:ph type="body" sz="quarter" idx="12" hasCustomPrompt="1"/>
          </p:nvPr>
        </p:nvSpPr>
        <p:spPr>
          <a:xfrm>
            <a:off x="638175" y="606830"/>
            <a:ext cx="9849589" cy="5441170"/>
          </a:xfrm>
        </p:spPr>
        <p:txBody>
          <a:bodyPr>
            <a:noAutofit/>
          </a:bodyPr>
          <a:lstStyle>
            <a:lvl1pPr marL="0" indent="0">
              <a:lnSpc>
                <a:spcPct val="114000"/>
              </a:lnSpc>
              <a:spcAft>
                <a:spcPts val="600"/>
              </a:spcAft>
              <a:buNone/>
              <a:defRPr sz="1600">
                <a:solidFill>
                  <a:srgbClr val="2E3036"/>
                </a:solidFill>
                <a:latin typeface="+mj-lt"/>
              </a:defRPr>
            </a:lvl1pPr>
            <a:lvl2pPr marL="457200" indent="0" algn="l">
              <a:lnSpc>
                <a:spcPct val="114000"/>
              </a:lnSpc>
              <a:spcAft>
                <a:spcPts val="600"/>
              </a:spcAft>
              <a:buFont typeface="Arial" panose="020B0604020202020204" pitchFamily="34" charset="0"/>
              <a:buNone/>
              <a:defRPr sz="1600">
                <a:solidFill>
                  <a:srgbClr val="2E3036"/>
                </a:solidFill>
                <a:latin typeface="+mj-lt"/>
              </a:defRPr>
            </a:lvl2pPr>
            <a:lvl3pPr marL="914400" indent="0" algn="l">
              <a:lnSpc>
                <a:spcPct val="114000"/>
              </a:lnSpc>
              <a:spcAft>
                <a:spcPts val="600"/>
              </a:spcAft>
              <a:buFont typeface="Arial" panose="020B0604020202020204" pitchFamily="34" charset="0"/>
              <a:buNone/>
              <a:defRPr sz="1600">
                <a:solidFill>
                  <a:srgbClr val="2E3036"/>
                </a:solidFill>
                <a:latin typeface="+mj-lt"/>
              </a:defRPr>
            </a:lvl3pPr>
            <a:lvl4pPr marL="1371600" indent="0" algn="l">
              <a:lnSpc>
                <a:spcPct val="114000"/>
              </a:lnSpc>
              <a:spcAft>
                <a:spcPts val="600"/>
              </a:spcAft>
              <a:buFont typeface="Arial" panose="020B0604020202020204" pitchFamily="34" charset="0"/>
              <a:buNone/>
              <a:defRPr sz="1600">
                <a:solidFill>
                  <a:srgbClr val="2E3036"/>
                </a:solidFill>
                <a:latin typeface="+mj-lt"/>
              </a:defRPr>
            </a:lvl4pPr>
            <a:lvl5pPr marL="1828800" indent="0" algn="l">
              <a:buNone/>
              <a:defRPr sz="1800">
                <a:solidFill>
                  <a:srgbClr val="2E3036"/>
                </a:solidFill>
              </a:defRPr>
            </a:lvl5pPr>
          </a:lstStyle>
          <a:p>
            <a:pPr lvl="0"/>
            <a:r>
              <a:rPr lang="en-US" dirty="0"/>
              <a:t>Second level</a:t>
            </a:r>
          </a:p>
          <a:p>
            <a:pPr lvl="1"/>
            <a:r>
              <a:rPr lang="en-US" dirty="0"/>
              <a:t>Third level</a:t>
            </a:r>
          </a:p>
          <a:p>
            <a:pPr lvl="2"/>
            <a:r>
              <a:rPr lang="en-US" dirty="0"/>
              <a:t>Fourth level</a:t>
            </a:r>
          </a:p>
          <a:p>
            <a:pPr lvl="3"/>
            <a:r>
              <a:rPr lang="en-US" dirty="0"/>
              <a:t>Fifth level</a:t>
            </a:r>
            <a:endParaRPr lang="en-GB" dirty="0"/>
          </a:p>
        </p:txBody>
      </p:sp>
      <p:sp>
        <p:nvSpPr>
          <p:cNvPr id="9" name="Rectangle 8">
            <a:extLst>
              <a:ext uri="{FF2B5EF4-FFF2-40B4-BE49-F238E27FC236}">
                <a16:creationId xmlns:a16="http://schemas.microsoft.com/office/drawing/2014/main" id="{CB7F6824-B4C5-1A2C-CBE7-36F4A75079E8}"/>
              </a:ext>
            </a:extLst>
          </p:cNvPr>
          <p:cNvSpPr/>
          <p:nvPr userDrawn="1"/>
        </p:nvSpPr>
        <p:spPr>
          <a:xfrm>
            <a:off x="0" y="6408000"/>
            <a:ext cx="12192000" cy="450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Shape, circle&#10;&#10;Description automatically generated">
            <a:extLst>
              <a:ext uri="{FF2B5EF4-FFF2-40B4-BE49-F238E27FC236}">
                <a16:creationId xmlns:a16="http://schemas.microsoft.com/office/drawing/2014/main" id="{BA717F6D-09DE-87EE-1C8B-F94EE5D0C5B2}"/>
              </a:ext>
            </a:extLst>
          </p:cNvPr>
          <p:cNvPicPr>
            <a:picLocks noChangeAspect="1"/>
          </p:cNvPicPr>
          <p:nvPr userDrawn="1"/>
        </p:nvPicPr>
        <p:blipFill>
          <a:blip r:embed="rId5"/>
          <a:stretch>
            <a:fillRect/>
          </a:stretch>
        </p:blipFill>
        <p:spPr>
          <a:xfrm>
            <a:off x="8786987" y="5235958"/>
            <a:ext cx="1082042" cy="1082042"/>
          </a:xfrm>
          <a:prstGeom prst="rect">
            <a:avLst/>
          </a:prstGeom>
        </p:spPr>
      </p:pic>
      <p:sp>
        <p:nvSpPr>
          <p:cNvPr id="12" name="TextBox 11">
            <a:extLst>
              <a:ext uri="{FF2B5EF4-FFF2-40B4-BE49-F238E27FC236}">
                <a16:creationId xmlns:a16="http://schemas.microsoft.com/office/drawing/2014/main" id="{F3C3BFA9-6B0D-FFFA-BDDF-0DE5A57700BC}"/>
              </a:ext>
            </a:extLst>
          </p:cNvPr>
          <p:cNvSpPr txBox="1"/>
          <p:nvPr userDrawn="1"/>
        </p:nvSpPr>
        <p:spPr>
          <a:xfrm>
            <a:off x="180055" y="6521779"/>
            <a:ext cx="3339522" cy="261610"/>
          </a:xfrm>
          <a:prstGeom prst="rect">
            <a:avLst/>
          </a:prstGeom>
          <a:noFill/>
        </p:spPr>
        <p:txBody>
          <a:bodyPr wrap="square" rtlCol="0">
            <a:spAutoFit/>
          </a:bodyPr>
          <a:lstStyle/>
          <a:p>
            <a:pPr algn="l"/>
            <a:r>
              <a:rPr lang="en-GB" sz="1100" b="1" spc="200" baseline="0" dirty="0">
                <a:solidFill>
                  <a:schemeClr val="bg1"/>
                </a:solidFill>
                <a:latin typeface="+mn-lt"/>
              </a:rPr>
              <a:t>IGNITING LEADERS, CHANGING LIVES</a:t>
            </a:r>
          </a:p>
        </p:txBody>
      </p:sp>
      <p:sp>
        <p:nvSpPr>
          <p:cNvPr id="13" name="TextBox 12">
            <a:extLst>
              <a:ext uri="{FF2B5EF4-FFF2-40B4-BE49-F238E27FC236}">
                <a16:creationId xmlns:a16="http://schemas.microsoft.com/office/drawing/2014/main" id="{9CE1483C-2195-C1D6-DC68-F82C2D5155BB}"/>
              </a:ext>
            </a:extLst>
          </p:cNvPr>
          <p:cNvSpPr txBox="1"/>
          <p:nvPr userDrawn="1"/>
        </p:nvSpPr>
        <p:spPr>
          <a:xfrm>
            <a:off x="8672425" y="6521778"/>
            <a:ext cx="3339522" cy="276999"/>
          </a:xfrm>
          <a:prstGeom prst="rect">
            <a:avLst/>
          </a:prstGeom>
          <a:noFill/>
        </p:spPr>
        <p:txBody>
          <a:bodyPr wrap="square" rtlCol="0">
            <a:spAutoFit/>
          </a:bodyPr>
          <a:lstStyle/>
          <a:p>
            <a:pPr algn="r"/>
            <a:r>
              <a:rPr lang="en-GB" sz="1200" b="0" i="1" spc="0" baseline="0" dirty="0">
                <a:solidFill>
                  <a:schemeClr val="bg1"/>
                </a:solidFill>
                <a:latin typeface="+mj-lt"/>
              </a:rPr>
              <a:t>www.pixl.org.uk</a:t>
            </a:r>
          </a:p>
        </p:txBody>
      </p:sp>
    </p:spTree>
    <p:extLst>
      <p:ext uri="{BB962C8B-B14F-4D97-AF65-F5344CB8AC3E}">
        <p14:creationId xmlns:p14="http://schemas.microsoft.com/office/powerpoint/2010/main" val="364814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0" name="Text Placeholder 7">
            <a:extLst>
              <a:ext uri="{FF2B5EF4-FFF2-40B4-BE49-F238E27FC236}">
                <a16:creationId xmlns:a16="http://schemas.microsoft.com/office/drawing/2014/main" id="{5FE426AC-519F-F847-5D46-2D18F376DECF}"/>
              </a:ext>
            </a:extLst>
          </p:cNvPr>
          <p:cNvSpPr>
            <a:spLocks noGrp="1"/>
          </p:cNvSpPr>
          <p:nvPr>
            <p:ph type="body" sz="quarter" idx="10" hasCustomPrompt="1"/>
          </p:nvPr>
        </p:nvSpPr>
        <p:spPr>
          <a:xfrm>
            <a:off x="638174" y="606830"/>
            <a:ext cx="9834566" cy="747518"/>
          </a:xfrm>
        </p:spPr>
        <p:txBody>
          <a:bodyPr>
            <a:noAutofit/>
          </a:bodyPr>
          <a:lstStyle>
            <a:lvl1pPr marL="0" indent="0">
              <a:buNone/>
              <a:defRPr sz="4400" b="1">
                <a:solidFill>
                  <a:srgbClr val="E26A11"/>
                </a:solidFill>
              </a:defRPr>
            </a:lvl1pPr>
            <a:lvl2pPr marL="457200" indent="0">
              <a:buNone/>
              <a:defRPr sz="5400" b="1">
                <a:solidFill>
                  <a:srgbClr val="347ABE"/>
                </a:solidFill>
              </a:defRPr>
            </a:lvl2pPr>
            <a:lvl3pPr marL="914400" indent="0">
              <a:buNone/>
              <a:defRPr sz="5400" b="1">
                <a:solidFill>
                  <a:srgbClr val="347ABE"/>
                </a:solidFill>
              </a:defRPr>
            </a:lvl3pPr>
            <a:lvl4pPr marL="1371600" indent="0">
              <a:buNone/>
              <a:defRPr sz="5400" b="1">
                <a:solidFill>
                  <a:srgbClr val="347ABE"/>
                </a:solidFill>
              </a:defRPr>
            </a:lvl4pPr>
            <a:lvl5pPr marL="1828800" indent="0">
              <a:buNone/>
              <a:defRPr sz="5400" b="1">
                <a:solidFill>
                  <a:srgbClr val="347ABE"/>
                </a:solidFill>
              </a:defRPr>
            </a:lvl5pPr>
          </a:lstStyle>
          <a:p>
            <a:pPr lvl="0"/>
            <a:r>
              <a:rPr lang="en-US" dirty="0"/>
              <a:t>Slide Title</a:t>
            </a:r>
            <a:endParaRPr lang="en-GB" dirty="0"/>
          </a:p>
        </p:txBody>
      </p:sp>
      <p:sp>
        <p:nvSpPr>
          <p:cNvPr id="21" name="Text Placeholder 12">
            <a:extLst>
              <a:ext uri="{FF2B5EF4-FFF2-40B4-BE49-F238E27FC236}">
                <a16:creationId xmlns:a16="http://schemas.microsoft.com/office/drawing/2014/main" id="{409925A0-DBB9-995E-3DB1-53698025E756}"/>
              </a:ext>
            </a:extLst>
          </p:cNvPr>
          <p:cNvSpPr>
            <a:spLocks noGrp="1"/>
          </p:cNvSpPr>
          <p:nvPr>
            <p:ph type="body" sz="quarter" idx="11" hasCustomPrompt="1"/>
          </p:nvPr>
        </p:nvSpPr>
        <p:spPr>
          <a:xfrm>
            <a:off x="638174" y="1728338"/>
            <a:ext cx="11115675" cy="457200"/>
          </a:xfrm>
        </p:spPr>
        <p:txBody>
          <a:bodyPr>
            <a:noAutofit/>
          </a:bodyPr>
          <a:lstStyle>
            <a:lvl1pPr marL="0" indent="0">
              <a:buNone/>
              <a:defRPr sz="2800" b="1" spc="0" baseline="0">
                <a:solidFill>
                  <a:srgbClr val="2E3036"/>
                </a:solidFill>
                <a:latin typeface="+mn-lt"/>
              </a:defRPr>
            </a:lvl1pPr>
            <a:lvl2pPr marL="457200" indent="0">
              <a:buNone/>
              <a:defRPr>
                <a:solidFill>
                  <a:srgbClr val="2E3036"/>
                </a:solidFill>
                <a:latin typeface="+mj-lt"/>
              </a:defRPr>
            </a:lvl2pPr>
            <a:lvl3pPr marL="914400" indent="0">
              <a:buNone/>
              <a:defRPr>
                <a:solidFill>
                  <a:srgbClr val="2E3036"/>
                </a:solidFill>
                <a:latin typeface="+mj-lt"/>
              </a:defRPr>
            </a:lvl3pPr>
            <a:lvl4pPr marL="1371600" indent="0">
              <a:buNone/>
              <a:defRPr>
                <a:solidFill>
                  <a:srgbClr val="2E3036"/>
                </a:solidFill>
                <a:latin typeface="+mj-lt"/>
              </a:defRPr>
            </a:lvl4pPr>
            <a:lvl5pPr marL="1828800" indent="0">
              <a:buNone/>
              <a:defRPr>
                <a:solidFill>
                  <a:srgbClr val="2E3036"/>
                </a:solidFill>
                <a:latin typeface="+mj-lt"/>
              </a:defRPr>
            </a:lvl5pPr>
          </a:lstStyle>
          <a:p>
            <a:pPr lvl="0"/>
            <a:r>
              <a:rPr lang="en-US" dirty="0"/>
              <a:t>Subtitle</a:t>
            </a:r>
          </a:p>
        </p:txBody>
      </p:sp>
      <p:sp>
        <p:nvSpPr>
          <p:cNvPr id="22" name="Text Placeholder 14">
            <a:extLst>
              <a:ext uri="{FF2B5EF4-FFF2-40B4-BE49-F238E27FC236}">
                <a16:creationId xmlns:a16="http://schemas.microsoft.com/office/drawing/2014/main" id="{49EC4ABD-B05C-4B8F-C9B1-D3C50EE721A3}"/>
              </a:ext>
            </a:extLst>
          </p:cNvPr>
          <p:cNvSpPr>
            <a:spLocks noGrp="1"/>
          </p:cNvSpPr>
          <p:nvPr>
            <p:ph type="body" sz="quarter" idx="12" hasCustomPrompt="1"/>
          </p:nvPr>
        </p:nvSpPr>
        <p:spPr>
          <a:xfrm>
            <a:off x="638174" y="2212970"/>
            <a:ext cx="11115675" cy="3835030"/>
          </a:xfrm>
        </p:spPr>
        <p:txBody>
          <a:bodyPr>
            <a:noAutofit/>
          </a:bodyPr>
          <a:lstStyle>
            <a:lvl1pPr marL="0" indent="0">
              <a:lnSpc>
                <a:spcPct val="114000"/>
              </a:lnSpc>
              <a:spcAft>
                <a:spcPts val="600"/>
              </a:spcAft>
              <a:buNone/>
              <a:defRPr sz="1600">
                <a:solidFill>
                  <a:srgbClr val="2E3036"/>
                </a:solidFill>
                <a:latin typeface="+mj-lt"/>
              </a:defRPr>
            </a:lvl1pPr>
            <a:lvl2pPr marL="457200" indent="0" algn="l">
              <a:lnSpc>
                <a:spcPct val="114000"/>
              </a:lnSpc>
              <a:spcAft>
                <a:spcPts val="600"/>
              </a:spcAft>
              <a:buFont typeface="Arial" panose="020B0604020202020204" pitchFamily="34" charset="0"/>
              <a:buNone/>
              <a:defRPr sz="1600">
                <a:solidFill>
                  <a:srgbClr val="2E3036"/>
                </a:solidFill>
                <a:latin typeface="+mj-lt"/>
              </a:defRPr>
            </a:lvl2pPr>
            <a:lvl3pPr marL="914400" indent="0" algn="l">
              <a:lnSpc>
                <a:spcPct val="114000"/>
              </a:lnSpc>
              <a:spcAft>
                <a:spcPts val="600"/>
              </a:spcAft>
              <a:buFont typeface="Arial" panose="020B0604020202020204" pitchFamily="34" charset="0"/>
              <a:buNone/>
              <a:defRPr sz="1600">
                <a:solidFill>
                  <a:srgbClr val="2E3036"/>
                </a:solidFill>
                <a:latin typeface="+mj-lt"/>
              </a:defRPr>
            </a:lvl3pPr>
            <a:lvl4pPr marL="1371600" indent="0" algn="l">
              <a:lnSpc>
                <a:spcPct val="114000"/>
              </a:lnSpc>
              <a:spcAft>
                <a:spcPts val="600"/>
              </a:spcAft>
              <a:buFont typeface="Arial" panose="020B0604020202020204" pitchFamily="34" charset="0"/>
              <a:buNone/>
              <a:defRPr sz="1600">
                <a:solidFill>
                  <a:srgbClr val="2E3036"/>
                </a:solidFill>
                <a:latin typeface="+mj-lt"/>
              </a:defRPr>
            </a:lvl4pPr>
            <a:lvl5pPr marL="1828800" indent="0" algn="l">
              <a:buNone/>
              <a:defRPr sz="1800">
                <a:solidFill>
                  <a:srgbClr val="2E3036"/>
                </a:solidFill>
              </a:defRPr>
            </a:lvl5pPr>
          </a:lstStyle>
          <a:p>
            <a:pPr lvl="0"/>
            <a:r>
              <a:rPr lang="en-US" dirty="0"/>
              <a:t>Second level</a:t>
            </a:r>
          </a:p>
          <a:p>
            <a:pPr lvl="1"/>
            <a:r>
              <a:rPr lang="en-US" dirty="0"/>
              <a:t>Third level</a:t>
            </a:r>
          </a:p>
          <a:p>
            <a:pPr lvl="2"/>
            <a:r>
              <a:rPr lang="en-US" dirty="0"/>
              <a:t>Fourth level</a:t>
            </a:r>
          </a:p>
          <a:p>
            <a:pPr lvl="3"/>
            <a:r>
              <a:rPr lang="en-US" dirty="0"/>
              <a:t>Fifth level</a:t>
            </a:r>
            <a:endParaRPr lang="en-GB" dirty="0"/>
          </a:p>
        </p:txBody>
      </p:sp>
      <p:pic>
        <p:nvPicPr>
          <p:cNvPr id="23" name="Picture 22" descr="Logo&#10;&#10;Description automatically generated">
            <a:extLst>
              <a:ext uri="{FF2B5EF4-FFF2-40B4-BE49-F238E27FC236}">
                <a16:creationId xmlns:a16="http://schemas.microsoft.com/office/drawing/2014/main" id="{2ADBC5DD-74B8-813F-5BAA-B57BE6A4FE0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40" t="28354" r="12641" b="27841"/>
          <a:stretch/>
        </p:blipFill>
        <p:spPr>
          <a:xfrm>
            <a:off x="10832742" y="606830"/>
            <a:ext cx="921107" cy="360000"/>
          </a:xfrm>
          <a:prstGeom prst="rect">
            <a:avLst/>
          </a:prstGeom>
        </p:spPr>
      </p:pic>
      <p:sp>
        <p:nvSpPr>
          <p:cNvPr id="24" name="Rectangle 23">
            <a:extLst>
              <a:ext uri="{FF2B5EF4-FFF2-40B4-BE49-F238E27FC236}">
                <a16:creationId xmlns:a16="http://schemas.microsoft.com/office/drawing/2014/main" id="{88210F40-16C9-37DB-9711-AC1D23B777D5}"/>
              </a:ext>
            </a:extLst>
          </p:cNvPr>
          <p:cNvSpPr/>
          <p:nvPr userDrawn="1"/>
        </p:nvSpPr>
        <p:spPr>
          <a:xfrm>
            <a:off x="0" y="6415247"/>
            <a:ext cx="12192000" cy="450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DF174BA1-5F82-09D3-2482-91B36DCA7761}"/>
              </a:ext>
            </a:extLst>
          </p:cNvPr>
          <p:cNvSpPr txBox="1"/>
          <p:nvPr userDrawn="1"/>
        </p:nvSpPr>
        <p:spPr>
          <a:xfrm>
            <a:off x="180055" y="6521779"/>
            <a:ext cx="3339522" cy="261610"/>
          </a:xfrm>
          <a:prstGeom prst="rect">
            <a:avLst/>
          </a:prstGeom>
          <a:noFill/>
        </p:spPr>
        <p:txBody>
          <a:bodyPr wrap="square" rtlCol="0">
            <a:spAutoFit/>
          </a:bodyPr>
          <a:lstStyle/>
          <a:p>
            <a:pPr algn="l"/>
            <a:r>
              <a:rPr lang="en-GB" sz="1100" b="1" spc="200" baseline="0" dirty="0">
                <a:solidFill>
                  <a:schemeClr val="bg1"/>
                </a:solidFill>
                <a:latin typeface="+mn-lt"/>
              </a:rPr>
              <a:t>IGNITING LEADERS, CHANGING LIVES</a:t>
            </a:r>
          </a:p>
        </p:txBody>
      </p:sp>
      <p:sp>
        <p:nvSpPr>
          <p:cNvPr id="26" name="TextBox 25">
            <a:extLst>
              <a:ext uri="{FF2B5EF4-FFF2-40B4-BE49-F238E27FC236}">
                <a16:creationId xmlns:a16="http://schemas.microsoft.com/office/drawing/2014/main" id="{9621EE78-CD7E-41CD-BF57-9C00202A50B3}"/>
              </a:ext>
            </a:extLst>
          </p:cNvPr>
          <p:cNvSpPr txBox="1"/>
          <p:nvPr userDrawn="1"/>
        </p:nvSpPr>
        <p:spPr>
          <a:xfrm>
            <a:off x="8535948" y="6521778"/>
            <a:ext cx="3339522" cy="276999"/>
          </a:xfrm>
          <a:prstGeom prst="rect">
            <a:avLst/>
          </a:prstGeom>
          <a:noFill/>
        </p:spPr>
        <p:txBody>
          <a:bodyPr wrap="square" rtlCol="0">
            <a:spAutoFit/>
          </a:bodyPr>
          <a:lstStyle/>
          <a:p>
            <a:pPr algn="r"/>
            <a:r>
              <a:rPr lang="en-GB" sz="1200" b="0" i="1" spc="0" baseline="0" dirty="0">
                <a:solidFill>
                  <a:schemeClr val="bg1"/>
                </a:solidFill>
                <a:latin typeface="+mj-lt"/>
              </a:rPr>
              <a:t>www.pixl.org.uk</a:t>
            </a:r>
            <a:endParaRPr lang="en-GB" sz="1200" b="1" i="0" spc="0" baseline="0" dirty="0">
              <a:solidFill>
                <a:schemeClr val="bg1"/>
              </a:solidFill>
              <a:latin typeface="+mn-lt"/>
            </a:endParaRPr>
          </a:p>
        </p:txBody>
      </p:sp>
    </p:spTree>
    <p:extLst>
      <p:ext uri="{BB962C8B-B14F-4D97-AF65-F5344CB8AC3E}">
        <p14:creationId xmlns:p14="http://schemas.microsoft.com/office/powerpoint/2010/main" val="1679155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Content with Picture">
    <p:spTree>
      <p:nvGrpSpPr>
        <p:cNvPr id="1" name=""/>
        <p:cNvGrpSpPr/>
        <p:nvPr/>
      </p:nvGrpSpPr>
      <p:grpSpPr>
        <a:xfrm>
          <a:off x="0" y="0"/>
          <a:ext cx="0" cy="0"/>
          <a:chOff x="0" y="0"/>
          <a:chExt cx="0" cy="0"/>
        </a:xfrm>
      </p:grpSpPr>
      <p:pic>
        <p:nvPicPr>
          <p:cNvPr id="15" name="Picture 14" descr="Icon&#10;&#10;Description automatically generated">
            <a:extLst>
              <a:ext uri="{FF2B5EF4-FFF2-40B4-BE49-F238E27FC236}">
                <a16:creationId xmlns:a16="http://schemas.microsoft.com/office/drawing/2014/main" id="{01856942-7522-8BEB-8D09-59AF02D67EEF}"/>
              </a:ext>
            </a:extLst>
          </p:cNvPr>
          <p:cNvPicPr>
            <a:picLocks noChangeAspect="1"/>
          </p:cNvPicPr>
          <p:nvPr userDrawn="1"/>
        </p:nvPicPr>
        <p:blipFill rotWithShape="1">
          <a:blip r:embed="rId2">
            <a:alphaModFix amt="85000"/>
          </a:blip>
          <a:srcRect b="40651"/>
          <a:stretch/>
        </p:blipFill>
        <p:spPr>
          <a:xfrm rot="5400000">
            <a:off x="-517071" y="3619467"/>
            <a:ext cx="2543992" cy="1509850"/>
          </a:xfrm>
          <a:prstGeom prst="rect">
            <a:avLst/>
          </a:prstGeom>
        </p:spPr>
      </p:pic>
      <p:sp>
        <p:nvSpPr>
          <p:cNvPr id="10" name="Text Placeholder 12">
            <a:extLst>
              <a:ext uri="{FF2B5EF4-FFF2-40B4-BE49-F238E27FC236}">
                <a16:creationId xmlns:a16="http://schemas.microsoft.com/office/drawing/2014/main" id="{38BAFAD1-AE8E-B17B-35C8-67368300C2E5}"/>
              </a:ext>
            </a:extLst>
          </p:cNvPr>
          <p:cNvSpPr>
            <a:spLocks noGrp="1"/>
          </p:cNvSpPr>
          <p:nvPr>
            <p:ph type="body" sz="quarter" idx="11" hasCustomPrompt="1"/>
          </p:nvPr>
        </p:nvSpPr>
        <p:spPr>
          <a:xfrm>
            <a:off x="638174" y="1728338"/>
            <a:ext cx="11115675" cy="457200"/>
          </a:xfrm>
        </p:spPr>
        <p:txBody>
          <a:bodyPr>
            <a:noAutofit/>
          </a:bodyPr>
          <a:lstStyle>
            <a:lvl1pPr marL="0" indent="0">
              <a:buNone/>
              <a:defRPr sz="2800" b="1" spc="0" baseline="0">
                <a:solidFill>
                  <a:srgbClr val="2E3036"/>
                </a:solidFill>
                <a:latin typeface="+mn-lt"/>
              </a:defRPr>
            </a:lvl1pPr>
            <a:lvl2pPr marL="457200" indent="0">
              <a:buNone/>
              <a:defRPr>
                <a:solidFill>
                  <a:srgbClr val="2E3036"/>
                </a:solidFill>
                <a:latin typeface="+mj-lt"/>
              </a:defRPr>
            </a:lvl2pPr>
            <a:lvl3pPr marL="914400" indent="0">
              <a:buNone/>
              <a:defRPr>
                <a:solidFill>
                  <a:srgbClr val="2E3036"/>
                </a:solidFill>
                <a:latin typeface="+mj-lt"/>
              </a:defRPr>
            </a:lvl3pPr>
            <a:lvl4pPr marL="1371600" indent="0">
              <a:buNone/>
              <a:defRPr>
                <a:solidFill>
                  <a:srgbClr val="2E3036"/>
                </a:solidFill>
                <a:latin typeface="+mj-lt"/>
              </a:defRPr>
            </a:lvl4pPr>
            <a:lvl5pPr marL="1828800" indent="0">
              <a:buNone/>
              <a:defRPr>
                <a:solidFill>
                  <a:srgbClr val="2E3036"/>
                </a:solidFill>
                <a:latin typeface="+mj-lt"/>
              </a:defRPr>
            </a:lvl5pPr>
          </a:lstStyle>
          <a:p>
            <a:pPr lvl="0"/>
            <a:r>
              <a:rPr lang="en-US" dirty="0"/>
              <a:t>Subtitle</a:t>
            </a:r>
          </a:p>
        </p:txBody>
      </p:sp>
      <p:sp>
        <p:nvSpPr>
          <p:cNvPr id="14" name="Text Placeholder 14">
            <a:extLst>
              <a:ext uri="{FF2B5EF4-FFF2-40B4-BE49-F238E27FC236}">
                <a16:creationId xmlns:a16="http://schemas.microsoft.com/office/drawing/2014/main" id="{64099E43-A55C-3790-E80B-2DA42704735C}"/>
              </a:ext>
            </a:extLst>
          </p:cNvPr>
          <p:cNvSpPr>
            <a:spLocks noGrp="1"/>
          </p:cNvSpPr>
          <p:nvPr>
            <p:ph type="body" sz="quarter" idx="12" hasCustomPrompt="1"/>
          </p:nvPr>
        </p:nvSpPr>
        <p:spPr>
          <a:xfrm>
            <a:off x="638174" y="2213473"/>
            <a:ext cx="6383727" cy="3834527"/>
          </a:xfrm>
        </p:spPr>
        <p:txBody>
          <a:bodyPr>
            <a:noAutofit/>
          </a:bodyPr>
          <a:lstStyle>
            <a:lvl1pPr marL="0" indent="0">
              <a:lnSpc>
                <a:spcPct val="114000"/>
              </a:lnSpc>
              <a:spcAft>
                <a:spcPts val="600"/>
              </a:spcAft>
              <a:buNone/>
              <a:defRPr sz="1600">
                <a:solidFill>
                  <a:srgbClr val="2E3036"/>
                </a:solidFill>
                <a:latin typeface="+mj-lt"/>
              </a:defRPr>
            </a:lvl1pPr>
            <a:lvl2pPr marL="457200" indent="0" algn="l">
              <a:lnSpc>
                <a:spcPct val="114000"/>
              </a:lnSpc>
              <a:spcAft>
                <a:spcPts val="600"/>
              </a:spcAft>
              <a:buFont typeface="Arial" panose="020B0604020202020204" pitchFamily="34" charset="0"/>
              <a:buNone/>
              <a:defRPr sz="1600">
                <a:solidFill>
                  <a:srgbClr val="2E3036"/>
                </a:solidFill>
                <a:latin typeface="+mj-lt"/>
              </a:defRPr>
            </a:lvl2pPr>
            <a:lvl3pPr marL="914400" indent="0" algn="l">
              <a:lnSpc>
                <a:spcPct val="114000"/>
              </a:lnSpc>
              <a:spcAft>
                <a:spcPts val="600"/>
              </a:spcAft>
              <a:buFont typeface="Arial" panose="020B0604020202020204" pitchFamily="34" charset="0"/>
              <a:buNone/>
              <a:defRPr sz="1600">
                <a:solidFill>
                  <a:srgbClr val="2E3036"/>
                </a:solidFill>
                <a:latin typeface="+mj-lt"/>
              </a:defRPr>
            </a:lvl3pPr>
            <a:lvl4pPr marL="1371600" indent="0" algn="l">
              <a:lnSpc>
                <a:spcPct val="114000"/>
              </a:lnSpc>
              <a:spcAft>
                <a:spcPts val="600"/>
              </a:spcAft>
              <a:buFont typeface="Arial" panose="020B0604020202020204" pitchFamily="34" charset="0"/>
              <a:buNone/>
              <a:defRPr sz="1600">
                <a:solidFill>
                  <a:srgbClr val="2E3036"/>
                </a:solidFill>
                <a:latin typeface="+mj-lt"/>
              </a:defRPr>
            </a:lvl4pPr>
            <a:lvl5pPr marL="1828800" indent="0" algn="l">
              <a:buNone/>
              <a:defRPr sz="1800">
                <a:solidFill>
                  <a:srgbClr val="2E3036"/>
                </a:solidFill>
              </a:defRPr>
            </a:lvl5pPr>
          </a:lstStyle>
          <a:p>
            <a:pPr lvl="0"/>
            <a:r>
              <a:rPr lang="en-US" dirty="0"/>
              <a:t>Second level</a:t>
            </a:r>
          </a:p>
          <a:p>
            <a:pPr lvl="1"/>
            <a:r>
              <a:rPr lang="en-US" dirty="0"/>
              <a:t>Third level</a:t>
            </a:r>
          </a:p>
          <a:p>
            <a:pPr lvl="2"/>
            <a:r>
              <a:rPr lang="en-US" dirty="0"/>
              <a:t>Fourth level</a:t>
            </a:r>
          </a:p>
          <a:p>
            <a:pPr lvl="3"/>
            <a:r>
              <a:rPr lang="en-US" dirty="0"/>
              <a:t>Fifth level</a:t>
            </a:r>
            <a:endParaRPr lang="en-GB" dirty="0"/>
          </a:p>
        </p:txBody>
      </p:sp>
      <p:sp>
        <p:nvSpPr>
          <p:cNvPr id="12" name="Text Placeholder 7">
            <a:extLst>
              <a:ext uri="{FF2B5EF4-FFF2-40B4-BE49-F238E27FC236}">
                <a16:creationId xmlns:a16="http://schemas.microsoft.com/office/drawing/2014/main" id="{140B9137-329B-B2E7-FB5E-932F24F8066C}"/>
              </a:ext>
            </a:extLst>
          </p:cNvPr>
          <p:cNvSpPr>
            <a:spLocks noGrp="1"/>
          </p:cNvSpPr>
          <p:nvPr>
            <p:ph type="body" sz="quarter" idx="10" hasCustomPrompt="1"/>
          </p:nvPr>
        </p:nvSpPr>
        <p:spPr>
          <a:xfrm>
            <a:off x="638174" y="606830"/>
            <a:ext cx="9834566" cy="747518"/>
          </a:xfrm>
        </p:spPr>
        <p:txBody>
          <a:bodyPr>
            <a:noAutofit/>
          </a:bodyPr>
          <a:lstStyle>
            <a:lvl1pPr marL="0" indent="0">
              <a:buNone/>
              <a:defRPr sz="4400" b="1">
                <a:solidFill>
                  <a:srgbClr val="E26A11"/>
                </a:solidFill>
              </a:defRPr>
            </a:lvl1pPr>
            <a:lvl2pPr marL="457200" indent="0">
              <a:buNone/>
              <a:defRPr sz="5400" b="1">
                <a:solidFill>
                  <a:srgbClr val="347ABE"/>
                </a:solidFill>
              </a:defRPr>
            </a:lvl2pPr>
            <a:lvl3pPr marL="914400" indent="0">
              <a:buNone/>
              <a:defRPr sz="5400" b="1">
                <a:solidFill>
                  <a:srgbClr val="347ABE"/>
                </a:solidFill>
              </a:defRPr>
            </a:lvl3pPr>
            <a:lvl4pPr marL="1371600" indent="0">
              <a:buNone/>
              <a:defRPr sz="5400" b="1">
                <a:solidFill>
                  <a:srgbClr val="347ABE"/>
                </a:solidFill>
              </a:defRPr>
            </a:lvl4pPr>
            <a:lvl5pPr marL="1828800" indent="0">
              <a:buNone/>
              <a:defRPr sz="5400" b="1">
                <a:solidFill>
                  <a:srgbClr val="347ABE"/>
                </a:solidFill>
              </a:defRPr>
            </a:lvl5pPr>
          </a:lstStyle>
          <a:p>
            <a:pPr lvl="0"/>
            <a:r>
              <a:rPr lang="en-US" dirty="0"/>
              <a:t>Slide Title</a:t>
            </a:r>
            <a:endParaRPr lang="en-GB" dirty="0"/>
          </a:p>
        </p:txBody>
      </p:sp>
      <p:pic>
        <p:nvPicPr>
          <p:cNvPr id="13" name="Picture 12" descr="Logo&#10;&#10;Description automatically generated">
            <a:extLst>
              <a:ext uri="{FF2B5EF4-FFF2-40B4-BE49-F238E27FC236}">
                <a16:creationId xmlns:a16="http://schemas.microsoft.com/office/drawing/2014/main" id="{C0E206B1-29DB-CC1B-F3D7-2E2CBFE453B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640" t="28354" r="12641" b="27841"/>
          <a:stretch/>
        </p:blipFill>
        <p:spPr>
          <a:xfrm>
            <a:off x="10832742" y="606830"/>
            <a:ext cx="921107" cy="360000"/>
          </a:xfrm>
          <a:prstGeom prst="rect">
            <a:avLst/>
          </a:prstGeom>
        </p:spPr>
      </p:pic>
      <p:sp>
        <p:nvSpPr>
          <p:cNvPr id="19" name="Picture Placeholder 2">
            <a:extLst>
              <a:ext uri="{FF2B5EF4-FFF2-40B4-BE49-F238E27FC236}">
                <a16:creationId xmlns:a16="http://schemas.microsoft.com/office/drawing/2014/main" id="{01F60B6C-6222-CAC9-B923-9C3DBDA2AFD2}"/>
              </a:ext>
            </a:extLst>
          </p:cNvPr>
          <p:cNvSpPr>
            <a:spLocks noGrp="1"/>
          </p:cNvSpPr>
          <p:nvPr>
            <p:ph type="pic" sz="quarter" idx="17"/>
          </p:nvPr>
        </p:nvSpPr>
        <p:spPr>
          <a:xfrm>
            <a:off x="7793849" y="2361769"/>
            <a:ext cx="3686231" cy="3686231"/>
          </a:xfrm>
          <a:prstGeom prst="ellipse">
            <a:avLst/>
          </a:prstGeom>
          <a:ln w="28575">
            <a:noFill/>
          </a:ln>
        </p:spPr>
        <p:txBody>
          <a:bodyPr>
            <a:normAutofit/>
          </a:bodyPr>
          <a:lstStyle>
            <a:lvl1pPr marL="0" indent="0">
              <a:buNone/>
              <a:defRPr sz="1400">
                <a:latin typeface="+mj-lt"/>
              </a:defRPr>
            </a:lvl1pPr>
          </a:lstStyle>
          <a:p>
            <a:endParaRPr lang="en-GB" dirty="0"/>
          </a:p>
        </p:txBody>
      </p:sp>
      <p:sp>
        <p:nvSpPr>
          <p:cNvPr id="18" name="Rectangle 17">
            <a:extLst>
              <a:ext uri="{FF2B5EF4-FFF2-40B4-BE49-F238E27FC236}">
                <a16:creationId xmlns:a16="http://schemas.microsoft.com/office/drawing/2014/main" id="{EE9DAE3F-528F-38CF-53AE-CD359435D3D4}"/>
              </a:ext>
            </a:extLst>
          </p:cNvPr>
          <p:cNvSpPr/>
          <p:nvPr userDrawn="1"/>
        </p:nvSpPr>
        <p:spPr>
          <a:xfrm>
            <a:off x="0" y="6408000"/>
            <a:ext cx="12192000" cy="450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black, grate&#10;&#10;Description automatically generated">
            <a:extLst>
              <a:ext uri="{FF2B5EF4-FFF2-40B4-BE49-F238E27FC236}">
                <a16:creationId xmlns:a16="http://schemas.microsoft.com/office/drawing/2014/main" id="{367DC9EA-D1AD-8641-CDF8-4A42D12FD2E7}"/>
              </a:ext>
            </a:extLst>
          </p:cNvPr>
          <p:cNvPicPr>
            <a:picLocks noChangeAspect="1"/>
          </p:cNvPicPr>
          <p:nvPr userDrawn="1"/>
        </p:nvPicPr>
        <p:blipFill rotWithShape="1">
          <a:blip r:embed="rId4">
            <a:alphaModFix amt="50000"/>
          </a:blip>
          <a:srcRect r="17980" b="22620"/>
          <a:stretch/>
        </p:blipFill>
        <p:spPr>
          <a:xfrm>
            <a:off x="9468714" y="3838754"/>
            <a:ext cx="2723285" cy="2569245"/>
          </a:xfrm>
          <a:prstGeom prst="rect">
            <a:avLst/>
          </a:prstGeom>
        </p:spPr>
      </p:pic>
      <p:pic>
        <p:nvPicPr>
          <p:cNvPr id="11" name="Picture 10" descr="Shape, circle&#10;&#10;Description automatically generated">
            <a:extLst>
              <a:ext uri="{FF2B5EF4-FFF2-40B4-BE49-F238E27FC236}">
                <a16:creationId xmlns:a16="http://schemas.microsoft.com/office/drawing/2014/main" id="{9C971314-37B6-2718-D8F5-C6AE18E260BE}"/>
              </a:ext>
            </a:extLst>
          </p:cNvPr>
          <p:cNvPicPr>
            <a:picLocks noChangeAspect="1"/>
          </p:cNvPicPr>
          <p:nvPr userDrawn="1"/>
        </p:nvPicPr>
        <p:blipFill>
          <a:blip r:embed="rId5"/>
          <a:stretch>
            <a:fillRect/>
          </a:stretch>
        </p:blipFill>
        <p:spPr>
          <a:xfrm>
            <a:off x="10007375" y="1138384"/>
            <a:ext cx="930729" cy="930729"/>
          </a:xfrm>
          <a:prstGeom prst="rect">
            <a:avLst/>
          </a:prstGeom>
        </p:spPr>
      </p:pic>
      <p:sp>
        <p:nvSpPr>
          <p:cNvPr id="16" name="TextBox 15">
            <a:extLst>
              <a:ext uri="{FF2B5EF4-FFF2-40B4-BE49-F238E27FC236}">
                <a16:creationId xmlns:a16="http://schemas.microsoft.com/office/drawing/2014/main" id="{D97B09C3-86D9-A5EB-C8DA-4EEDAF2D8B6F}"/>
              </a:ext>
            </a:extLst>
          </p:cNvPr>
          <p:cNvSpPr txBox="1"/>
          <p:nvPr userDrawn="1"/>
        </p:nvSpPr>
        <p:spPr>
          <a:xfrm>
            <a:off x="180055" y="6521779"/>
            <a:ext cx="3339522" cy="261610"/>
          </a:xfrm>
          <a:prstGeom prst="rect">
            <a:avLst/>
          </a:prstGeom>
          <a:noFill/>
        </p:spPr>
        <p:txBody>
          <a:bodyPr wrap="square" rtlCol="0">
            <a:spAutoFit/>
          </a:bodyPr>
          <a:lstStyle/>
          <a:p>
            <a:pPr algn="l"/>
            <a:r>
              <a:rPr lang="en-GB" sz="1100" b="1" spc="200" baseline="0" dirty="0">
                <a:solidFill>
                  <a:schemeClr val="bg1"/>
                </a:solidFill>
                <a:latin typeface="+mn-lt"/>
              </a:rPr>
              <a:t>IGNITING LEADERS, CHANGING LIVES</a:t>
            </a:r>
          </a:p>
        </p:txBody>
      </p:sp>
      <p:sp>
        <p:nvSpPr>
          <p:cNvPr id="17" name="TextBox 16">
            <a:extLst>
              <a:ext uri="{FF2B5EF4-FFF2-40B4-BE49-F238E27FC236}">
                <a16:creationId xmlns:a16="http://schemas.microsoft.com/office/drawing/2014/main" id="{45EC689B-2DC3-8132-0F51-E7583922AE4B}"/>
              </a:ext>
            </a:extLst>
          </p:cNvPr>
          <p:cNvSpPr txBox="1"/>
          <p:nvPr userDrawn="1"/>
        </p:nvSpPr>
        <p:spPr>
          <a:xfrm>
            <a:off x="8672425" y="6521778"/>
            <a:ext cx="3339522" cy="276999"/>
          </a:xfrm>
          <a:prstGeom prst="rect">
            <a:avLst/>
          </a:prstGeom>
          <a:noFill/>
        </p:spPr>
        <p:txBody>
          <a:bodyPr wrap="square" rtlCol="0">
            <a:spAutoFit/>
          </a:bodyPr>
          <a:lstStyle/>
          <a:p>
            <a:pPr algn="r"/>
            <a:r>
              <a:rPr lang="en-GB" sz="1200" b="0" i="1" spc="0" baseline="0" dirty="0">
                <a:solidFill>
                  <a:schemeClr val="bg1"/>
                </a:solidFill>
                <a:latin typeface="+mj-lt"/>
              </a:rPr>
              <a:t>www.pixl.org.uk</a:t>
            </a:r>
          </a:p>
        </p:txBody>
      </p:sp>
    </p:spTree>
    <p:extLst>
      <p:ext uri="{BB962C8B-B14F-4D97-AF65-F5344CB8AC3E}">
        <p14:creationId xmlns:p14="http://schemas.microsoft.com/office/powerpoint/2010/main" val="1855456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Full Content with Pictur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FCDC382-6273-3043-70FA-DCB4BF4640B5}"/>
              </a:ext>
            </a:extLst>
          </p:cNvPr>
          <p:cNvPicPr>
            <a:picLocks noChangeAspect="1"/>
          </p:cNvPicPr>
          <p:nvPr userDrawn="1"/>
        </p:nvPicPr>
        <p:blipFill rotWithShape="1">
          <a:blip r:embed="rId2">
            <a:alphaModFix amt="70000"/>
          </a:blip>
          <a:srcRect t="20256" r="22332"/>
          <a:stretch/>
        </p:blipFill>
        <p:spPr>
          <a:xfrm rot="10800000">
            <a:off x="0" y="4226942"/>
            <a:ext cx="2124262" cy="2181057"/>
          </a:xfrm>
          <a:prstGeom prst="rect">
            <a:avLst/>
          </a:prstGeom>
        </p:spPr>
      </p:pic>
      <p:sp>
        <p:nvSpPr>
          <p:cNvPr id="14" name="Text Placeholder 14">
            <a:extLst>
              <a:ext uri="{FF2B5EF4-FFF2-40B4-BE49-F238E27FC236}">
                <a16:creationId xmlns:a16="http://schemas.microsoft.com/office/drawing/2014/main" id="{64099E43-A55C-3790-E80B-2DA42704735C}"/>
              </a:ext>
            </a:extLst>
          </p:cNvPr>
          <p:cNvSpPr>
            <a:spLocks noGrp="1"/>
          </p:cNvSpPr>
          <p:nvPr>
            <p:ph type="body" sz="quarter" idx="12" hasCustomPrompt="1"/>
          </p:nvPr>
        </p:nvSpPr>
        <p:spPr>
          <a:xfrm>
            <a:off x="638174" y="1728339"/>
            <a:ext cx="6383727" cy="4319662"/>
          </a:xfrm>
        </p:spPr>
        <p:txBody>
          <a:bodyPr>
            <a:noAutofit/>
          </a:bodyPr>
          <a:lstStyle>
            <a:lvl1pPr marL="0" indent="0">
              <a:lnSpc>
                <a:spcPct val="114000"/>
              </a:lnSpc>
              <a:spcAft>
                <a:spcPts val="600"/>
              </a:spcAft>
              <a:buNone/>
              <a:defRPr sz="1600">
                <a:solidFill>
                  <a:srgbClr val="2E3036"/>
                </a:solidFill>
                <a:latin typeface="+mj-lt"/>
              </a:defRPr>
            </a:lvl1pPr>
            <a:lvl2pPr marL="457200" indent="0" algn="l">
              <a:lnSpc>
                <a:spcPct val="114000"/>
              </a:lnSpc>
              <a:spcAft>
                <a:spcPts val="600"/>
              </a:spcAft>
              <a:buFont typeface="Arial" panose="020B0604020202020204" pitchFamily="34" charset="0"/>
              <a:buNone/>
              <a:defRPr sz="1600">
                <a:solidFill>
                  <a:srgbClr val="2E3036"/>
                </a:solidFill>
                <a:latin typeface="+mj-lt"/>
              </a:defRPr>
            </a:lvl2pPr>
            <a:lvl3pPr marL="914400" indent="0" algn="l">
              <a:lnSpc>
                <a:spcPct val="114000"/>
              </a:lnSpc>
              <a:spcAft>
                <a:spcPts val="600"/>
              </a:spcAft>
              <a:buFont typeface="Arial" panose="020B0604020202020204" pitchFamily="34" charset="0"/>
              <a:buNone/>
              <a:defRPr sz="1600">
                <a:solidFill>
                  <a:srgbClr val="2E3036"/>
                </a:solidFill>
                <a:latin typeface="+mj-lt"/>
              </a:defRPr>
            </a:lvl3pPr>
            <a:lvl4pPr marL="1371600" indent="0" algn="l">
              <a:lnSpc>
                <a:spcPct val="114000"/>
              </a:lnSpc>
              <a:spcAft>
                <a:spcPts val="600"/>
              </a:spcAft>
              <a:buFont typeface="Arial" panose="020B0604020202020204" pitchFamily="34" charset="0"/>
              <a:buNone/>
              <a:defRPr sz="1600">
                <a:solidFill>
                  <a:srgbClr val="2E3036"/>
                </a:solidFill>
                <a:latin typeface="+mj-lt"/>
              </a:defRPr>
            </a:lvl4pPr>
            <a:lvl5pPr marL="1828800" indent="0" algn="l">
              <a:buNone/>
              <a:defRPr sz="1800">
                <a:solidFill>
                  <a:srgbClr val="2E3036"/>
                </a:solidFill>
              </a:defRPr>
            </a:lvl5pPr>
          </a:lstStyle>
          <a:p>
            <a:pPr lvl="0"/>
            <a:r>
              <a:rPr lang="en-US" dirty="0"/>
              <a:t>Second level</a:t>
            </a:r>
          </a:p>
          <a:p>
            <a:pPr lvl="1"/>
            <a:r>
              <a:rPr lang="en-US" dirty="0"/>
              <a:t>Third level</a:t>
            </a:r>
          </a:p>
          <a:p>
            <a:pPr lvl="2"/>
            <a:r>
              <a:rPr lang="en-US" dirty="0"/>
              <a:t>Fourth level</a:t>
            </a:r>
          </a:p>
          <a:p>
            <a:pPr lvl="3"/>
            <a:r>
              <a:rPr lang="en-US" dirty="0"/>
              <a:t>Fifth level</a:t>
            </a:r>
            <a:endParaRPr lang="en-GB" dirty="0"/>
          </a:p>
        </p:txBody>
      </p:sp>
      <p:sp>
        <p:nvSpPr>
          <p:cNvPr id="12" name="Text Placeholder 7">
            <a:extLst>
              <a:ext uri="{FF2B5EF4-FFF2-40B4-BE49-F238E27FC236}">
                <a16:creationId xmlns:a16="http://schemas.microsoft.com/office/drawing/2014/main" id="{140B9137-329B-B2E7-FB5E-932F24F8066C}"/>
              </a:ext>
            </a:extLst>
          </p:cNvPr>
          <p:cNvSpPr>
            <a:spLocks noGrp="1"/>
          </p:cNvSpPr>
          <p:nvPr>
            <p:ph type="body" sz="quarter" idx="10" hasCustomPrompt="1"/>
          </p:nvPr>
        </p:nvSpPr>
        <p:spPr>
          <a:xfrm>
            <a:off x="638174" y="606830"/>
            <a:ext cx="9834566" cy="747518"/>
          </a:xfrm>
        </p:spPr>
        <p:txBody>
          <a:bodyPr>
            <a:noAutofit/>
          </a:bodyPr>
          <a:lstStyle>
            <a:lvl1pPr marL="0" indent="0">
              <a:buNone/>
              <a:defRPr sz="4400" b="1">
                <a:solidFill>
                  <a:srgbClr val="E26A11"/>
                </a:solidFill>
              </a:defRPr>
            </a:lvl1pPr>
            <a:lvl2pPr marL="457200" indent="0">
              <a:buNone/>
              <a:defRPr sz="5400" b="1">
                <a:solidFill>
                  <a:srgbClr val="347ABE"/>
                </a:solidFill>
              </a:defRPr>
            </a:lvl2pPr>
            <a:lvl3pPr marL="914400" indent="0">
              <a:buNone/>
              <a:defRPr sz="5400" b="1">
                <a:solidFill>
                  <a:srgbClr val="347ABE"/>
                </a:solidFill>
              </a:defRPr>
            </a:lvl3pPr>
            <a:lvl4pPr marL="1371600" indent="0">
              <a:buNone/>
              <a:defRPr sz="5400" b="1">
                <a:solidFill>
                  <a:srgbClr val="347ABE"/>
                </a:solidFill>
              </a:defRPr>
            </a:lvl4pPr>
            <a:lvl5pPr marL="1828800" indent="0">
              <a:buNone/>
              <a:defRPr sz="5400" b="1">
                <a:solidFill>
                  <a:srgbClr val="347ABE"/>
                </a:solidFill>
              </a:defRPr>
            </a:lvl5pPr>
          </a:lstStyle>
          <a:p>
            <a:pPr lvl="0"/>
            <a:r>
              <a:rPr lang="en-US" dirty="0"/>
              <a:t>Slide Title</a:t>
            </a:r>
            <a:endParaRPr lang="en-GB" dirty="0"/>
          </a:p>
        </p:txBody>
      </p:sp>
      <p:pic>
        <p:nvPicPr>
          <p:cNvPr id="13" name="Picture 12" descr="Logo&#10;&#10;Description automatically generated">
            <a:extLst>
              <a:ext uri="{FF2B5EF4-FFF2-40B4-BE49-F238E27FC236}">
                <a16:creationId xmlns:a16="http://schemas.microsoft.com/office/drawing/2014/main" id="{C0E206B1-29DB-CC1B-F3D7-2E2CBFE453B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640" t="28354" r="12641" b="27841"/>
          <a:stretch/>
        </p:blipFill>
        <p:spPr>
          <a:xfrm>
            <a:off x="10832742" y="606830"/>
            <a:ext cx="921107" cy="360000"/>
          </a:xfrm>
          <a:prstGeom prst="rect">
            <a:avLst/>
          </a:prstGeom>
        </p:spPr>
      </p:pic>
      <p:sp>
        <p:nvSpPr>
          <p:cNvPr id="19" name="Picture Placeholder 2">
            <a:extLst>
              <a:ext uri="{FF2B5EF4-FFF2-40B4-BE49-F238E27FC236}">
                <a16:creationId xmlns:a16="http://schemas.microsoft.com/office/drawing/2014/main" id="{01F60B6C-6222-CAC9-B923-9C3DBDA2AFD2}"/>
              </a:ext>
            </a:extLst>
          </p:cNvPr>
          <p:cNvSpPr>
            <a:spLocks noGrp="1"/>
          </p:cNvSpPr>
          <p:nvPr>
            <p:ph type="pic" sz="quarter" idx="17"/>
          </p:nvPr>
        </p:nvSpPr>
        <p:spPr>
          <a:xfrm>
            <a:off x="7793849" y="2038058"/>
            <a:ext cx="3686231" cy="3686231"/>
          </a:xfrm>
          <a:prstGeom prst="ellipse">
            <a:avLst/>
          </a:prstGeom>
          <a:ln w="28575">
            <a:noFill/>
          </a:ln>
        </p:spPr>
        <p:txBody>
          <a:bodyPr>
            <a:normAutofit/>
          </a:bodyPr>
          <a:lstStyle>
            <a:lvl1pPr marL="0" indent="0">
              <a:buNone/>
              <a:defRPr sz="1400">
                <a:latin typeface="+mj-lt"/>
              </a:defRPr>
            </a:lvl1pPr>
          </a:lstStyle>
          <a:p>
            <a:endParaRPr lang="en-GB" dirty="0"/>
          </a:p>
        </p:txBody>
      </p:sp>
      <p:sp>
        <p:nvSpPr>
          <p:cNvPr id="18" name="Rectangle 17">
            <a:extLst>
              <a:ext uri="{FF2B5EF4-FFF2-40B4-BE49-F238E27FC236}">
                <a16:creationId xmlns:a16="http://schemas.microsoft.com/office/drawing/2014/main" id="{EE9DAE3F-528F-38CF-53AE-CD359435D3D4}"/>
              </a:ext>
            </a:extLst>
          </p:cNvPr>
          <p:cNvSpPr/>
          <p:nvPr userDrawn="1"/>
        </p:nvSpPr>
        <p:spPr>
          <a:xfrm>
            <a:off x="0" y="6408000"/>
            <a:ext cx="12192000" cy="450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Icon&#10;&#10;Description automatically generated">
            <a:extLst>
              <a:ext uri="{FF2B5EF4-FFF2-40B4-BE49-F238E27FC236}">
                <a16:creationId xmlns:a16="http://schemas.microsoft.com/office/drawing/2014/main" id="{5F6B2969-5577-88FE-8B26-BA6ACA697930}"/>
              </a:ext>
            </a:extLst>
          </p:cNvPr>
          <p:cNvPicPr>
            <a:picLocks noChangeAspect="1"/>
          </p:cNvPicPr>
          <p:nvPr userDrawn="1"/>
        </p:nvPicPr>
        <p:blipFill rotWithShape="1">
          <a:blip r:embed="rId4"/>
          <a:srcRect r="25763" b="41867"/>
          <a:stretch/>
        </p:blipFill>
        <p:spPr>
          <a:xfrm>
            <a:off x="9624603" y="4397522"/>
            <a:ext cx="2567397" cy="2010477"/>
          </a:xfrm>
          <a:prstGeom prst="rect">
            <a:avLst/>
          </a:prstGeom>
        </p:spPr>
      </p:pic>
      <p:pic>
        <p:nvPicPr>
          <p:cNvPr id="9" name="Picture 8" descr="Icon&#10;&#10;Description automatically generated">
            <a:extLst>
              <a:ext uri="{FF2B5EF4-FFF2-40B4-BE49-F238E27FC236}">
                <a16:creationId xmlns:a16="http://schemas.microsoft.com/office/drawing/2014/main" id="{49C501D5-FA7F-7B4B-BF1B-139AE01692F6}"/>
              </a:ext>
            </a:extLst>
          </p:cNvPr>
          <p:cNvPicPr>
            <a:picLocks noChangeAspect="1"/>
          </p:cNvPicPr>
          <p:nvPr userDrawn="1"/>
        </p:nvPicPr>
        <p:blipFill>
          <a:blip r:embed="rId5"/>
          <a:stretch>
            <a:fillRect/>
          </a:stretch>
        </p:blipFill>
        <p:spPr>
          <a:xfrm>
            <a:off x="10908301" y="1317038"/>
            <a:ext cx="1082042" cy="1082042"/>
          </a:xfrm>
          <a:prstGeom prst="rect">
            <a:avLst/>
          </a:prstGeom>
        </p:spPr>
      </p:pic>
      <p:sp>
        <p:nvSpPr>
          <p:cNvPr id="11" name="TextBox 10">
            <a:extLst>
              <a:ext uri="{FF2B5EF4-FFF2-40B4-BE49-F238E27FC236}">
                <a16:creationId xmlns:a16="http://schemas.microsoft.com/office/drawing/2014/main" id="{B96898A6-02D7-6025-4A5C-745A82E5A394}"/>
              </a:ext>
            </a:extLst>
          </p:cNvPr>
          <p:cNvSpPr txBox="1"/>
          <p:nvPr userDrawn="1"/>
        </p:nvSpPr>
        <p:spPr>
          <a:xfrm>
            <a:off x="180055" y="6521779"/>
            <a:ext cx="3339522" cy="261610"/>
          </a:xfrm>
          <a:prstGeom prst="rect">
            <a:avLst/>
          </a:prstGeom>
          <a:noFill/>
        </p:spPr>
        <p:txBody>
          <a:bodyPr wrap="square" rtlCol="0">
            <a:spAutoFit/>
          </a:bodyPr>
          <a:lstStyle/>
          <a:p>
            <a:pPr algn="l"/>
            <a:r>
              <a:rPr lang="en-GB" sz="1100" b="1" spc="200" baseline="0" dirty="0">
                <a:solidFill>
                  <a:schemeClr val="bg1"/>
                </a:solidFill>
                <a:latin typeface="+mn-lt"/>
              </a:rPr>
              <a:t>IGNITING LEADERS, CHANGING LIVES</a:t>
            </a:r>
          </a:p>
        </p:txBody>
      </p:sp>
      <p:sp>
        <p:nvSpPr>
          <p:cNvPr id="15" name="TextBox 14">
            <a:extLst>
              <a:ext uri="{FF2B5EF4-FFF2-40B4-BE49-F238E27FC236}">
                <a16:creationId xmlns:a16="http://schemas.microsoft.com/office/drawing/2014/main" id="{E99E472F-F832-E85A-6FC7-DFC69B112A6C}"/>
              </a:ext>
            </a:extLst>
          </p:cNvPr>
          <p:cNvSpPr txBox="1"/>
          <p:nvPr userDrawn="1"/>
        </p:nvSpPr>
        <p:spPr>
          <a:xfrm>
            <a:off x="8672425" y="6521778"/>
            <a:ext cx="3339522" cy="276999"/>
          </a:xfrm>
          <a:prstGeom prst="rect">
            <a:avLst/>
          </a:prstGeom>
          <a:noFill/>
        </p:spPr>
        <p:txBody>
          <a:bodyPr wrap="square" rtlCol="0">
            <a:spAutoFit/>
          </a:bodyPr>
          <a:lstStyle/>
          <a:p>
            <a:pPr algn="r"/>
            <a:r>
              <a:rPr lang="en-GB" sz="1200" b="0" i="1" spc="0" baseline="0" dirty="0">
                <a:solidFill>
                  <a:schemeClr val="bg1"/>
                </a:solidFill>
                <a:latin typeface="+mj-lt"/>
              </a:rPr>
              <a:t>www.pixl.org.uk</a:t>
            </a:r>
          </a:p>
        </p:txBody>
      </p:sp>
    </p:spTree>
    <p:extLst>
      <p:ext uri="{BB962C8B-B14F-4D97-AF65-F5344CB8AC3E}">
        <p14:creationId xmlns:p14="http://schemas.microsoft.com/office/powerpoint/2010/main" val="3513285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Full Content with Picture">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36FB01E2-09CC-9447-5824-4E20AB5A48D6}"/>
              </a:ext>
            </a:extLst>
          </p:cNvPr>
          <p:cNvPicPr>
            <a:picLocks noChangeAspect="1"/>
          </p:cNvPicPr>
          <p:nvPr userDrawn="1"/>
        </p:nvPicPr>
        <p:blipFill rotWithShape="1">
          <a:blip r:embed="rId2"/>
          <a:srcRect t="46652"/>
          <a:stretch/>
        </p:blipFill>
        <p:spPr>
          <a:xfrm rot="16200000">
            <a:off x="-598519" y="4349948"/>
            <a:ext cx="2565825" cy="1368789"/>
          </a:xfrm>
          <a:prstGeom prst="rect">
            <a:avLst/>
          </a:prstGeom>
        </p:spPr>
      </p:pic>
      <p:pic>
        <p:nvPicPr>
          <p:cNvPr id="13" name="Picture 12" descr="Logo&#10;&#10;Description automatically generated">
            <a:extLst>
              <a:ext uri="{FF2B5EF4-FFF2-40B4-BE49-F238E27FC236}">
                <a16:creationId xmlns:a16="http://schemas.microsoft.com/office/drawing/2014/main" id="{C0E206B1-29DB-CC1B-F3D7-2E2CBFE453B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640" t="28354" r="12641" b="27841"/>
          <a:stretch/>
        </p:blipFill>
        <p:spPr>
          <a:xfrm>
            <a:off x="10832742" y="606830"/>
            <a:ext cx="921107" cy="360000"/>
          </a:xfrm>
          <a:prstGeom prst="rect">
            <a:avLst/>
          </a:prstGeom>
        </p:spPr>
      </p:pic>
      <p:sp>
        <p:nvSpPr>
          <p:cNvPr id="19" name="Picture Placeholder 2">
            <a:extLst>
              <a:ext uri="{FF2B5EF4-FFF2-40B4-BE49-F238E27FC236}">
                <a16:creationId xmlns:a16="http://schemas.microsoft.com/office/drawing/2014/main" id="{01F60B6C-6222-CAC9-B923-9C3DBDA2AFD2}"/>
              </a:ext>
            </a:extLst>
          </p:cNvPr>
          <p:cNvSpPr>
            <a:spLocks noGrp="1"/>
          </p:cNvSpPr>
          <p:nvPr>
            <p:ph type="pic" sz="quarter" idx="17"/>
          </p:nvPr>
        </p:nvSpPr>
        <p:spPr>
          <a:xfrm>
            <a:off x="7500913" y="1575211"/>
            <a:ext cx="4052913" cy="4052913"/>
          </a:xfrm>
          <a:prstGeom prst="ellipse">
            <a:avLst/>
          </a:prstGeom>
          <a:ln w="28575">
            <a:noFill/>
          </a:ln>
        </p:spPr>
        <p:txBody>
          <a:bodyPr>
            <a:normAutofit/>
          </a:bodyPr>
          <a:lstStyle>
            <a:lvl1pPr marL="0" indent="0">
              <a:buNone/>
              <a:defRPr sz="1400">
                <a:latin typeface="+mj-lt"/>
              </a:defRPr>
            </a:lvl1pPr>
          </a:lstStyle>
          <a:p>
            <a:endParaRPr lang="en-GB" dirty="0"/>
          </a:p>
        </p:txBody>
      </p:sp>
      <p:sp>
        <p:nvSpPr>
          <p:cNvPr id="18" name="Rectangle 17">
            <a:extLst>
              <a:ext uri="{FF2B5EF4-FFF2-40B4-BE49-F238E27FC236}">
                <a16:creationId xmlns:a16="http://schemas.microsoft.com/office/drawing/2014/main" id="{EE9DAE3F-528F-38CF-53AE-CD359435D3D4}"/>
              </a:ext>
            </a:extLst>
          </p:cNvPr>
          <p:cNvSpPr/>
          <p:nvPr userDrawn="1"/>
        </p:nvSpPr>
        <p:spPr>
          <a:xfrm>
            <a:off x="0" y="6408000"/>
            <a:ext cx="12192000" cy="450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Circle&#10;&#10;Description automatically generated with medium confidence">
            <a:extLst>
              <a:ext uri="{FF2B5EF4-FFF2-40B4-BE49-F238E27FC236}">
                <a16:creationId xmlns:a16="http://schemas.microsoft.com/office/drawing/2014/main" id="{8A9E0B38-92D2-B6EE-90DE-8CD662E462A9}"/>
              </a:ext>
            </a:extLst>
          </p:cNvPr>
          <p:cNvPicPr>
            <a:picLocks noChangeAspect="1"/>
          </p:cNvPicPr>
          <p:nvPr userDrawn="1"/>
        </p:nvPicPr>
        <p:blipFill rotWithShape="1">
          <a:blip r:embed="rId4"/>
          <a:srcRect l="-11852" t="27871"/>
          <a:stretch/>
        </p:blipFill>
        <p:spPr>
          <a:xfrm>
            <a:off x="4968815" y="0"/>
            <a:ext cx="3692106" cy="2380911"/>
          </a:xfrm>
          <a:prstGeom prst="rect">
            <a:avLst/>
          </a:prstGeom>
        </p:spPr>
      </p:pic>
      <p:pic>
        <p:nvPicPr>
          <p:cNvPr id="9" name="Picture 8" descr="Shape, circle&#10;&#10;Description automatically generated">
            <a:extLst>
              <a:ext uri="{FF2B5EF4-FFF2-40B4-BE49-F238E27FC236}">
                <a16:creationId xmlns:a16="http://schemas.microsoft.com/office/drawing/2014/main" id="{1AD520AC-9E2C-98D6-21A6-DA6F1A530F2C}"/>
              </a:ext>
            </a:extLst>
          </p:cNvPr>
          <p:cNvPicPr>
            <a:picLocks noChangeAspect="1"/>
          </p:cNvPicPr>
          <p:nvPr userDrawn="1"/>
        </p:nvPicPr>
        <p:blipFill rotWithShape="1">
          <a:blip r:embed="rId5">
            <a:alphaModFix amt="50000"/>
          </a:blip>
          <a:srcRect r="26879" b="23239"/>
          <a:stretch/>
        </p:blipFill>
        <p:spPr>
          <a:xfrm>
            <a:off x="9747849" y="3842175"/>
            <a:ext cx="2444151" cy="2565825"/>
          </a:xfrm>
          <a:prstGeom prst="rect">
            <a:avLst/>
          </a:prstGeom>
        </p:spPr>
      </p:pic>
      <p:sp>
        <p:nvSpPr>
          <p:cNvPr id="14" name="Text Placeholder 14">
            <a:extLst>
              <a:ext uri="{FF2B5EF4-FFF2-40B4-BE49-F238E27FC236}">
                <a16:creationId xmlns:a16="http://schemas.microsoft.com/office/drawing/2014/main" id="{64099E43-A55C-3790-E80B-2DA42704735C}"/>
              </a:ext>
            </a:extLst>
          </p:cNvPr>
          <p:cNvSpPr>
            <a:spLocks noGrp="1"/>
          </p:cNvSpPr>
          <p:nvPr>
            <p:ph type="body" sz="quarter" idx="12" hasCustomPrompt="1"/>
          </p:nvPr>
        </p:nvSpPr>
        <p:spPr>
          <a:xfrm>
            <a:off x="638174" y="606830"/>
            <a:ext cx="6383727" cy="5441171"/>
          </a:xfrm>
        </p:spPr>
        <p:txBody>
          <a:bodyPr>
            <a:noAutofit/>
          </a:bodyPr>
          <a:lstStyle>
            <a:lvl1pPr marL="0" indent="0">
              <a:lnSpc>
                <a:spcPct val="114000"/>
              </a:lnSpc>
              <a:spcAft>
                <a:spcPts val="600"/>
              </a:spcAft>
              <a:buNone/>
              <a:defRPr sz="1600">
                <a:solidFill>
                  <a:srgbClr val="2E3036"/>
                </a:solidFill>
                <a:latin typeface="+mj-lt"/>
              </a:defRPr>
            </a:lvl1pPr>
            <a:lvl2pPr marL="457200" indent="0" algn="l">
              <a:lnSpc>
                <a:spcPct val="114000"/>
              </a:lnSpc>
              <a:spcAft>
                <a:spcPts val="600"/>
              </a:spcAft>
              <a:buFont typeface="Arial" panose="020B0604020202020204" pitchFamily="34" charset="0"/>
              <a:buNone/>
              <a:defRPr sz="1600">
                <a:solidFill>
                  <a:srgbClr val="2E3036"/>
                </a:solidFill>
                <a:latin typeface="+mj-lt"/>
              </a:defRPr>
            </a:lvl2pPr>
            <a:lvl3pPr marL="914400" indent="0" algn="l">
              <a:lnSpc>
                <a:spcPct val="114000"/>
              </a:lnSpc>
              <a:spcAft>
                <a:spcPts val="600"/>
              </a:spcAft>
              <a:buFont typeface="Arial" panose="020B0604020202020204" pitchFamily="34" charset="0"/>
              <a:buNone/>
              <a:defRPr sz="1600">
                <a:solidFill>
                  <a:srgbClr val="2E3036"/>
                </a:solidFill>
                <a:latin typeface="+mj-lt"/>
              </a:defRPr>
            </a:lvl3pPr>
            <a:lvl4pPr marL="1371600" indent="0" algn="l">
              <a:lnSpc>
                <a:spcPct val="114000"/>
              </a:lnSpc>
              <a:spcAft>
                <a:spcPts val="600"/>
              </a:spcAft>
              <a:buFont typeface="Arial" panose="020B0604020202020204" pitchFamily="34" charset="0"/>
              <a:buNone/>
              <a:defRPr sz="1600">
                <a:solidFill>
                  <a:srgbClr val="2E3036"/>
                </a:solidFill>
                <a:latin typeface="+mj-lt"/>
              </a:defRPr>
            </a:lvl4pPr>
            <a:lvl5pPr marL="1828800" indent="0" algn="l">
              <a:buNone/>
              <a:defRPr sz="1800">
                <a:solidFill>
                  <a:srgbClr val="2E3036"/>
                </a:solidFill>
              </a:defRPr>
            </a:lvl5pPr>
          </a:lstStyle>
          <a:p>
            <a:pPr lvl="0"/>
            <a:r>
              <a:rPr lang="en-US" dirty="0"/>
              <a:t>Second level</a:t>
            </a:r>
          </a:p>
          <a:p>
            <a:pPr lvl="1"/>
            <a:r>
              <a:rPr lang="en-US" dirty="0"/>
              <a:t>Third level</a:t>
            </a:r>
          </a:p>
          <a:p>
            <a:pPr lvl="2"/>
            <a:r>
              <a:rPr lang="en-US" dirty="0"/>
              <a:t>Fourth level</a:t>
            </a:r>
          </a:p>
          <a:p>
            <a:pPr lvl="3"/>
            <a:r>
              <a:rPr lang="en-US" dirty="0"/>
              <a:t>Fifth level</a:t>
            </a:r>
            <a:endParaRPr lang="en-GB" dirty="0"/>
          </a:p>
        </p:txBody>
      </p:sp>
      <p:sp>
        <p:nvSpPr>
          <p:cNvPr id="10" name="TextBox 9">
            <a:extLst>
              <a:ext uri="{FF2B5EF4-FFF2-40B4-BE49-F238E27FC236}">
                <a16:creationId xmlns:a16="http://schemas.microsoft.com/office/drawing/2014/main" id="{AB9DDEEC-AF06-50FE-7647-813F199D58D9}"/>
              </a:ext>
            </a:extLst>
          </p:cNvPr>
          <p:cNvSpPr txBox="1"/>
          <p:nvPr userDrawn="1"/>
        </p:nvSpPr>
        <p:spPr>
          <a:xfrm>
            <a:off x="180055" y="6521779"/>
            <a:ext cx="3339522" cy="261610"/>
          </a:xfrm>
          <a:prstGeom prst="rect">
            <a:avLst/>
          </a:prstGeom>
          <a:noFill/>
        </p:spPr>
        <p:txBody>
          <a:bodyPr wrap="square" rtlCol="0">
            <a:spAutoFit/>
          </a:bodyPr>
          <a:lstStyle/>
          <a:p>
            <a:pPr algn="l"/>
            <a:r>
              <a:rPr lang="en-GB" sz="1100" b="1" spc="200" baseline="0" dirty="0">
                <a:solidFill>
                  <a:schemeClr val="bg1"/>
                </a:solidFill>
                <a:latin typeface="+mn-lt"/>
              </a:rPr>
              <a:t>IGNITING LEADERS, CHANGING LIVES</a:t>
            </a:r>
          </a:p>
        </p:txBody>
      </p:sp>
      <p:sp>
        <p:nvSpPr>
          <p:cNvPr id="11" name="TextBox 10">
            <a:extLst>
              <a:ext uri="{FF2B5EF4-FFF2-40B4-BE49-F238E27FC236}">
                <a16:creationId xmlns:a16="http://schemas.microsoft.com/office/drawing/2014/main" id="{3AF1E5C8-72E2-1A2F-8028-4D6B7FF60254}"/>
              </a:ext>
            </a:extLst>
          </p:cNvPr>
          <p:cNvSpPr txBox="1"/>
          <p:nvPr userDrawn="1"/>
        </p:nvSpPr>
        <p:spPr>
          <a:xfrm>
            <a:off x="8672425" y="6521778"/>
            <a:ext cx="3339522" cy="276999"/>
          </a:xfrm>
          <a:prstGeom prst="rect">
            <a:avLst/>
          </a:prstGeom>
          <a:noFill/>
        </p:spPr>
        <p:txBody>
          <a:bodyPr wrap="square" rtlCol="0">
            <a:spAutoFit/>
          </a:bodyPr>
          <a:lstStyle/>
          <a:p>
            <a:pPr algn="r"/>
            <a:r>
              <a:rPr lang="en-GB" sz="1200" b="0" i="1" spc="0" baseline="0" dirty="0">
                <a:solidFill>
                  <a:schemeClr val="bg1"/>
                </a:solidFill>
                <a:latin typeface="+mj-lt"/>
              </a:rPr>
              <a:t>www.pixl.org.uk</a:t>
            </a:r>
          </a:p>
        </p:txBody>
      </p:sp>
    </p:spTree>
    <p:extLst>
      <p:ext uri="{BB962C8B-B14F-4D97-AF65-F5344CB8AC3E}">
        <p14:creationId xmlns:p14="http://schemas.microsoft.com/office/powerpoint/2010/main" val="3574212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Sectional">
    <p:spTree>
      <p:nvGrpSpPr>
        <p:cNvPr id="1" name=""/>
        <p:cNvGrpSpPr/>
        <p:nvPr/>
      </p:nvGrpSpPr>
      <p:grpSpPr>
        <a:xfrm>
          <a:off x="0" y="0"/>
          <a:ext cx="0" cy="0"/>
          <a:chOff x="0" y="0"/>
          <a:chExt cx="0" cy="0"/>
        </a:xfrm>
      </p:grpSpPr>
      <p:pic>
        <p:nvPicPr>
          <p:cNvPr id="17" name="Picture 16" descr="Circle&#10;&#10;Description automatically generated">
            <a:extLst>
              <a:ext uri="{FF2B5EF4-FFF2-40B4-BE49-F238E27FC236}">
                <a16:creationId xmlns:a16="http://schemas.microsoft.com/office/drawing/2014/main" id="{7D4E7882-2D83-6A0B-340F-B40818DAFED7}"/>
              </a:ext>
            </a:extLst>
          </p:cNvPr>
          <p:cNvPicPr>
            <a:picLocks noChangeAspect="1"/>
          </p:cNvPicPr>
          <p:nvPr userDrawn="1"/>
        </p:nvPicPr>
        <p:blipFill rotWithShape="1">
          <a:blip r:embed="rId2">
            <a:alphaModFix amt="70000"/>
          </a:blip>
          <a:srcRect l="18578" b="16829"/>
          <a:stretch/>
        </p:blipFill>
        <p:spPr>
          <a:xfrm>
            <a:off x="2" y="4348110"/>
            <a:ext cx="2016598" cy="2059890"/>
          </a:xfrm>
          <a:prstGeom prst="rect">
            <a:avLst/>
          </a:prstGeom>
        </p:spPr>
      </p:pic>
      <p:sp>
        <p:nvSpPr>
          <p:cNvPr id="12" name="Text Placeholder 12">
            <a:extLst>
              <a:ext uri="{FF2B5EF4-FFF2-40B4-BE49-F238E27FC236}">
                <a16:creationId xmlns:a16="http://schemas.microsoft.com/office/drawing/2014/main" id="{3BD48E4D-C09E-42C2-B93E-18C6404B5A40}"/>
              </a:ext>
            </a:extLst>
          </p:cNvPr>
          <p:cNvSpPr>
            <a:spLocks noGrp="1"/>
          </p:cNvSpPr>
          <p:nvPr>
            <p:ph type="body" sz="quarter" idx="11" hasCustomPrompt="1"/>
          </p:nvPr>
        </p:nvSpPr>
        <p:spPr>
          <a:xfrm>
            <a:off x="803983" y="3864212"/>
            <a:ext cx="3043661" cy="488780"/>
          </a:xfrm>
        </p:spPr>
        <p:txBody>
          <a:bodyPr>
            <a:noAutofit/>
          </a:bodyPr>
          <a:lstStyle>
            <a:lvl1pPr marL="0" indent="0" algn="ctr">
              <a:buNone/>
              <a:defRPr sz="2200" b="1" spc="0" baseline="0">
                <a:solidFill>
                  <a:srgbClr val="2E3036"/>
                </a:solidFill>
                <a:latin typeface="+mn-lt"/>
              </a:defRPr>
            </a:lvl1pPr>
            <a:lvl2pPr marL="457200" indent="0">
              <a:buNone/>
              <a:defRPr>
                <a:solidFill>
                  <a:srgbClr val="2E3036"/>
                </a:solidFill>
                <a:latin typeface="+mj-lt"/>
              </a:defRPr>
            </a:lvl2pPr>
            <a:lvl3pPr marL="914400" indent="0">
              <a:buNone/>
              <a:defRPr>
                <a:solidFill>
                  <a:srgbClr val="2E3036"/>
                </a:solidFill>
                <a:latin typeface="+mj-lt"/>
              </a:defRPr>
            </a:lvl3pPr>
            <a:lvl4pPr marL="1371600" indent="0">
              <a:buNone/>
              <a:defRPr>
                <a:solidFill>
                  <a:srgbClr val="2E3036"/>
                </a:solidFill>
                <a:latin typeface="+mj-lt"/>
              </a:defRPr>
            </a:lvl4pPr>
            <a:lvl5pPr marL="1828800" indent="0">
              <a:buNone/>
              <a:defRPr>
                <a:solidFill>
                  <a:srgbClr val="2E3036"/>
                </a:solidFill>
                <a:latin typeface="+mj-lt"/>
              </a:defRPr>
            </a:lvl5pPr>
          </a:lstStyle>
          <a:p>
            <a:pPr lvl="0"/>
            <a:r>
              <a:rPr lang="en-US" dirty="0"/>
              <a:t>Subtitle</a:t>
            </a:r>
          </a:p>
        </p:txBody>
      </p:sp>
      <p:sp>
        <p:nvSpPr>
          <p:cNvPr id="13" name="Text Placeholder 14">
            <a:extLst>
              <a:ext uri="{FF2B5EF4-FFF2-40B4-BE49-F238E27FC236}">
                <a16:creationId xmlns:a16="http://schemas.microsoft.com/office/drawing/2014/main" id="{258B5B4E-F1D8-4306-96D3-C58CA192C081}"/>
              </a:ext>
            </a:extLst>
          </p:cNvPr>
          <p:cNvSpPr>
            <a:spLocks noGrp="1"/>
          </p:cNvSpPr>
          <p:nvPr>
            <p:ph type="body" sz="quarter" idx="12" hasCustomPrompt="1"/>
          </p:nvPr>
        </p:nvSpPr>
        <p:spPr>
          <a:xfrm>
            <a:off x="803983" y="4352992"/>
            <a:ext cx="3043660" cy="1672818"/>
          </a:xfrm>
        </p:spPr>
        <p:txBody>
          <a:bodyPr>
            <a:normAutofit/>
          </a:bodyPr>
          <a:lstStyle>
            <a:lvl1pPr marL="0" indent="0" algn="ctr">
              <a:lnSpc>
                <a:spcPct val="114000"/>
              </a:lnSpc>
              <a:spcBef>
                <a:spcPts val="0"/>
              </a:spcBef>
              <a:spcAft>
                <a:spcPts val="600"/>
              </a:spcAft>
              <a:buNone/>
              <a:defRPr sz="1600">
                <a:solidFill>
                  <a:srgbClr val="2E3036"/>
                </a:solidFill>
                <a:latin typeface="+mj-lt"/>
              </a:defRPr>
            </a:lvl1pPr>
            <a:lvl2pPr marL="457200" indent="0" algn="ctr">
              <a:buFont typeface="Arial" panose="020B0604020202020204" pitchFamily="34" charset="0"/>
              <a:buNone/>
              <a:defRPr sz="1400">
                <a:solidFill>
                  <a:srgbClr val="2E3036"/>
                </a:solidFill>
                <a:latin typeface="+mj-lt"/>
              </a:defRPr>
            </a:lvl2pPr>
            <a:lvl3pPr marL="914400" indent="0" algn="ctr">
              <a:buFont typeface="Arial" panose="020B0604020202020204" pitchFamily="34" charset="0"/>
              <a:buNone/>
              <a:defRPr sz="1400">
                <a:solidFill>
                  <a:srgbClr val="2E3036"/>
                </a:solidFill>
                <a:latin typeface="+mj-lt"/>
              </a:defRPr>
            </a:lvl3pPr>
            <a:lvl4pPr marL="1371600" indent="0" algn="ctr">
              <a:buFont typeface="Arial" panose="020B0604020202020204" pitchFamily="34" charset="0"/>
              <a:buNone/>
              <a:defRPr sz="1400">
                <a:solidFill>
                  <a:srgbClr val="2E3036"/>
                </a:solidFill>
                <a:latin typeface="+mj-lt"/>
              </a:defRPr>
            </a:lvl4pPr>
            <a:lvl5pPr marL="1828800" indent="0" algn="l">
              <a:buNone/>
              <a:defRPr sz="1800">
                <a:solidFill>
                  <a:srgbClr val="2E3036"/>
                </a:solidFill>
              </a:defRPr>
            </a:lvl5pPr>
          </a:lstStyle>
          <a:p>
            <a:pPr lvl="0"/>
            <a:r>
              <a:rPr lang="en-US" dirty="0"/>
              <a:t>Insert copy</a:t>
            </a:r>
            <a:endParaRPr lang="en-GB" dirty="0"/>
          </a:p>
        </p:txBody>
      </p:sp>
      <p:sp>
        <p:nvSpPr>
          <p:cNvPr id="18" name="Text Placeholder 14">
            <a:extLst>
              <a:ext uri="{FF2B5EF4-FFF2-40B4-BE49-F238E27FC236}">
                <a16:creationId xmlns:a16="http://schemas.microsoft.com/office/drawing/2014/main" id="{B55873A3-59A2-4B13-B8FB-33B9F63067A2}"/>
              </a:ext>
            </a:extLst>
          </p:cNvPr>
          <p:cNvSpPr>
            <a:spLocks noGrp="1"/>
          </p:cNvSpPr>
          <p:nvPr>
            <p:ph type="body" sz="quarter" idx="14" hasCustomPrompt="1"/>
          </p:nvPr>
        </p:nvSpPr>
        <p:spPr>
          <a:xfrm>
            <a:off x="4574170" y="4352992"/>
            <a:ext cx="3043660" cy="1672818"/>
          </a:xfrm>
        </p:spPr>
        <p:txBody>
          <a:bodyPr>
            <a:normAutofit/>
          </a:bodyPr>
          <a:lstStyle>
            <a:lvl1pPr marL="0" indent="0" algn="ctr">
              <a:lnSpc>
                <a:spcPct val="114000"/>
              </a:lnSpc>
              <a:spcBef>
                <a:spcPts val="0"/>
              </a:spcBef>
              <a:spcAft>
                <a:spcPts val="600"/>
              </a:spcAft>
              <a:buNone/>
              <a:defRPr sz="1600">
                <a:solidFill>
                  <a:srgbClr val="2E3036"/>
                </a:solidFill>
                <a:latin typeface="+mj-lt"/>
              </a:defRPr>
            </a:lvl1pPr>
            <a:lvl2pPr marL="457200" indent="0" algn="l">
              <a:buFont typeface="Arial" panose="020B0604020202020204" pitchFamily="34" charset="0"/>
              <a:buNone/>
              <a:defRPr sz="1400">
                <a:solidFill>
                  <a:schemeClr val="bg1"/>
                </a:solidFill>
                <a:latin typeface="+mj-lt"/>
              </a:defRPr>
            </a:lvl2pPr>
            <a:lvl3pPr marL="914400" indent="0" algn="l">
              <a:buFont typeface="Arial" panose="020B0604020202020204" pitchFamily="34" charset="0"/>
              <a:buNone/>
              <a:defRPr sz="1400">
                <a:solidFill>
                  <a:schemeClr val="bg1"/>
                </a:solidFill>
                <a:latin typeface="+mj-lt"/>
              </a:defRPr>
            </a:lvl3pPr>
            <a:lvl4pPr marL="1371600" indent="0" algn="l">
              <a:buFont typeface="Arial" panose="020B0604020202020204" pitchFamily="34" charset="0"/>
              <a:buNone/>
              <a:defRPr sz="1400">
                <a:solidFill>
                  <a:schemeClr val="bg1"/>
                </a:solidFill>
                <a:latin typeface="+mj-lt"/>
              </a:defRPr>
            </a:lvl4pPr>
            <a:lvl5pPr marL="1828800" indent="0" algn="l">
              <a:buNone/>
              <a:defRPr sz="1800">
                <a:solidFill>
                  <a:srgbClr val="2E3036"/>
                </a:solidFill>
              </a:defRPr>
            </a:lvl5pPr>
          </a:lstStyle>
          <a:p>
            <a:pPr lvl="0"/>
            <a:r>
              <a:rPr lang="en-US" dirty="0"/>
              <a:t>Insert copy</a:t>
            </a:r>
            <a:endParaRPr lang="en-GB" dirty="0"/>
          </a:p>
        </p:txBody>
      </p:sp>
      <p:sp>
        <p:nvSpPr>
          <p:cNvPr id="20" name="Text Placeholder 14">
            <a:extLst>
              <a:ext uri="{FF2B5EF4-FFF2-40B4-BE49-F238E27FC236}">
                <a16:creationId xmlns:a16="http://schemas.microsoft.com/office/drawing/2014/main" id="{136BA53A-2D8C-4B4B-AE6D-389378742A39}"/>
              </a:ext>
            </a:extLst>
          </p:cNvPr>
          <p:cNvSpPr>
            <a:spLocks noGrp="1"/>
          </p:cNvSpPr>
          <p:nvPr>
            <p:ph type="body" sz="quarter" idx="16" hasCustomPrompt="1"/>
          </p:nvPr>
        </p:nvSpPr>
        <p:spPr>
          <a:xfrm>
            <a:off x="8281971" y="4352992"/>
            <a:ext cx="3043660" cy="1672818"/>
          </a:xfrm>
        </p:spPr>
        <p:txBody>
          <a:bodyPr>
            <a:normAutofit/>
          </a:bodyPr>
          <a:lstStyle>
            <a:lvl1pPr marL="0" indent="0" algn="ctr">
              <a:lnSpc>
                <a:spcPct val="114000"/>
              </a:lnSpc>
              <a:spcBef>
                <a:spcPts val="0"/>
              </a:spcBef>
              <a:spcAft>
                <a:spcPts val="600"/>
              </a:spcAft>
              <a:buNone/>
              <a:defRPr sz="1600">
                <a:solidFill>
                  <a:srgbClr val="2E3036"/>
                </a:solidFill>
                <a:latin typeface="+mj-lt"/>
              </a:defRPr>
            </a:lvl1pPr>
            <a:lvl2pPr marL="457200" indent="0" algn="ctr">
              <a:buFont typeface="Arial" panose="020B0604020202020204" pitchFamily="34" charset="0"/>
              <a:buNone/>
              <a:defRPr sz="1400">
                <a:solidFill>
                  <a:srgbClr val="2E3036"/>
                </a:solidFill>
                <a:latin typeface="+mj-lt"/>
              </a:defRPr>
            </a:lvl2pPr>
            <a:lvl3pPr marL="914400" indent="0" algn="ctr">
              <a:buFont typeface="Arial" panose="020B0604020202020204" pitchFamily="34" charset="0"/>
              <a:buNone/>
              <a:defRPr sz="1400">
                <a:solidFill>
                  <a:srgbClr val="2E3036"/>
                </a:solidFill>
                <a:latin typeface="+mj-lt"/>
              </a:defRPr>
            </a:lvl3pPr>
            <a:lvl4pPr marL="1371600" indent="0" algn="ctr">
              <a:buFont typeface="Arial" panose="020B0604020202020204" pitchFamily="34" charset="0"/>
              <a:buNone/>
              <a:defRPr sz="1400">
                <a:solidFill>
                  <a:srgbClr val="2E3036"/>
                </a:solidFill>
                <a:latin typeface="+mj-lt"/>
              </a:defRPr>
            </a:lvl4pPr>
            <a:lvl5pPr marL="1828800" indent="0" algn="l">
              <a:buNone/>
              <a:defRPr sz="1800">
                <a:solidFill>
                  <a:srgbClr val="2E3036"/>
                </a:solidFill>
              </a:defRPr>
            </a:lvl5pPr>
          </a:lstStyle>
          <a:p>
            <a:pPr lvl="0"/>
            <a:r>
              <a:rPr lang="en-US" dirty="0"/>
              <a:t>Insert copy</a:t>
            </a:r>
            <a:endParaRPr lang="en-GB" dirty="0"/>
          </a:p>
        </p:txBody>
      </p:sp>
      <p:sp>
        <p:nvSpPr>
          <p:cNvPr id="3" name="Picture Placeholder 2">
            <a:extLst>
              <a:ext uri="{FF2B5EF4-FFF2-40B4-BE49-F238E27FC236}">
                <a16:creationId xmlns:a16="http://schemas.microsoft.com/office/drawing/2014/main" id="{1BB45A01-1042-43E7-A2BF-04823C707D74}"/>
              </a:ext>
            </a:extLst>
          </p:cNvPr>
          <p:cNvSpPr>
            <a:spLocks noGrp="1"/>
          </p:cNvSpPr>
          <p:nvPr>
            <p:ph type="pic" sz="quarter" idx="17"/>
          </p:nvPr>
        </p:nvSpPr>
        <p:spPr>
          <a:xfrm>
            <a:off x="1425813" y="1775827"/>
            <a:ext cx="1800000" cy="1800000"/>
          </a:xfrm>
          <a:prstGeom prst="ellipse">
            <a:avLst/>
          </a:prstGeom>
        </p:spPr>
        <p:txBody>
          <a:bodyPr>
            <a:normAutofit/>
          </a:bodyPr>
          <a:lstStyle>
            <a:lvl1pPr marL="0" indent="0">
              <a:buNone/>
              <a:defRPr sz="1400">
                <a:latin typeface="+mj-lt"/>
              </a:defRPr>
            </a:lvl1pPr>
          </a:lstStyle>
          <a:p>
            <a:endParaRPr lang="en-GB" dirty="0"/>
          </a:p>
        </p:txBody>
      </p:sp>
      <p:sp>
        <p:nvSpPr>
          <p:cNvPr id="25" name="Text Placeholder 7">
            <a:extLst>
              <a:ext uri="{FF2B5EF4-FFF2-40B4-BE49-F238E27FC236}">
                <a16:creationId xmlns:a16="http://schemas.microsoft.com/office/drawing/2014/main" id="{91B65C1F-5EC9-5A55-7D52-9D7446502A30}"/>
              </a:ext>
            </a:extLst>
          </p:cNvPr>
          <p:cNvSpPr>
            <a:spLocks noGrp="1"/>
          </p:cNvSpPr>
          <p:nvPr>
            <p:ph type="body" sz="quarter" idx="10" hasCustomPrompt="1"/>
          </p:nvPr>
        </p:nvSpPr>
        <p:spPr>
          <a:xfrm>
            <a:off x="638174" y="606830"/>
            <a:ext cx="9834566" cy="747518"/>
          </a:xfrm>
        </p:spPr>
        <p:txBody>
          <a:bodyPr>
            <a:noAutofit/>
          </a:bodyPr>
          <a:lstStyle>
            <a:lvl1pPr marL="0" indent="0">
              <a:buNone/>
              <a:defRPr sz="4400" b="1">
                <a:solidFill>
                  <a:srgbClr val="E26A11"/>
                </a:solidFill>
              </a:defRPr>
            </a:lvl1pPr>
            <a:lvl2pPr marL="457200" indent="0">
              <a:buNone/>
              <a:defRPr sz="5400" b="1">
                <a:solidFill>
                  <a:srgbClr val="347ABE"/>
                </a:solidFill>
              </a:defRPr>
            </a:lvl2pPr>
            <a:lvl3pPr marL="914400" indent="0">
              <a:buNone/>
              <a:defRPr sz="5400" b="1">
                <a:solidFill>
                  <a:srgbClr val="347ABE"/>
                </a:solidFill>
              </a:defRPr>
            </a:lvl3pPr>
            <a:lvl4pPr marL="1371600" indent="0">
              <a:buNone/>
              <a:defRPr sz="5400" b="1">
                <a:solidFill>
                  <a:srgbClr val="347ABE"/>
                </a:solidFill>
              </a:defRPr>
            </a:lvl4pPr>
            <a:lvl5pPr marL="1828800" indent="0">
              <a:buNone/>
              <a:defRPr sz="5400" b="1">
                <a:solidFill>
                  <a:srgbClr val="347ABE"/>
                </a:solidFill>
              </a:defRPr>
            </a:lvl5pPr>
          </a:lstStyle>
          <a:p>
            <a:pPr lvl="0"/>
            <a:r>
              <a:rPr lang="en-US" dirty="0"/>
              <a:t>Slide Title</a:t>
            </a:r>
            <a:endParaRPr lang="en-GB" dirty="0"/>
          </a:p>
        </p:txBody>
      </p:sp>
      <p:pic>
        <p:nvPicPr>
          <p:cNvPr id="27" name="Picture 26" descr="Logo&#10;&#10;Description automatically generated">
            <a:extLst>
              <a:ext uri="{FF2B5EF4-FFF2-40B4-BE49-F238E27FC236}">
                <a16:creationId xmlns:a16="http://schemas.microsoft.com/office/drawing/2014/main" id="{645FA041-B607-2607-D07D-51E0E16237B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640" t="28354" r="12641" b="27841"/>
          <a:stretch/>
        </p:blipFill>
        <p:spPr>
          <a:xfrm>
            <a:off x="10832742" y="606830"/>
            <a:ext cx="921107" cy="360000"/>
          </a:xfrm>
          <a:prstGeom prst="rect">
            <a:avLst/>
          </a:prstGeom>
        </p:spPr>
      </p:pic>
      <p:sp>
        <p:nvSpPr>
          <p:cNvPr id="28" name="Picture Placeholder 2">
            <a:extLst>
              <a:ext uri="{FF2B5EF4-FFF2-40B4-BE49-F238E27FC236}">
                <a16:creationId xmlns:a16="http://schemas.microsoft.com/office/drawing/2014/main" id="{93FAFA04-A4CE-4342-1C33-A05B0C1516E8}"/>
              </a:ext>
            </a:extLst>
          </p:cNvPr>
          <p:cNvSpPr>
            <a:spLocks noGrp="1"/>
          </p:cNvSpPr>
          <p:nvPr>
            <p:ph type="pic" sz="quarter" idx="18"/>
          </p:nvPr>
        </p:nvSpPr>
        <p:spPr>
          <a:xfrm>
            <a:off x="5196000" y="1764957"/>
            <a:ext cx="1800000" cy="1800000"/>
          </a:xfrm>
          <a:prstGeom prst="ellipse">
            <a:avLst/>
          </a:prstGeom>
        </p:spPr>
        <p:txBody>
          <a:bodyPr>
            <a:normAutofit/>
          </a:bodyPr>
          <a:lstStyle>
            <a:lvl1pPr marL="0" indent="0">
              <a:buNone/>
              <a:defRPr sz="1400">
                <a:latin typeface="+mj-lt"/>
              </a:defRPr>
            </a:lvl1pPr>
          </a:lstStyle>
          <a:p>
            <a:endParaRPr lang="en-GB" dirty="0"/>
          </a:p>
        </p:txBody>
      </p:sp>
      <p:sp>
        <p:nvSpPr>
          <p:cNvPr id="29" name="Picture Placeholder 2">
            <a:extLst>
              <a:ext uri="{FF2B5EF4-FFF2-40B4-BE49-F238E27FC236}">
                <a16:creationId xmlns:a16="http://schemas.microsoft.com/office/drawing/2014/main" id="{2E28923F-D88E-8135-6BBF-40127E95A08A}"/>
              </a:ext>
            </a:extLst>
          </p:cNvPr>
          <p:cNvSpPr>
            <a:spLocks noGrp="1"/>
          </p:cNvSpPr>
          <p:nvPr>
            <p:ph type="pic" sz="quarter" idx="19"/>
          </p:nvPr>
        </p:nvSpPr>
        <p:spPr>
          <a:xfrm>
            <a:off x="8903801" y="1774101"/>
            <a:ext cx="1800000" cy="1800000"/>
          </a:xfrm>
          <a:prstGeom prst="ellipse">
            <a:avLst/>
          </a:prstGeom>
        </p:spPr>
        <p:txBody>
          <a:bodyPr>
            <a:normAutofit/>
          </a:bodyPr>
          <a:lstStyle>
            <a:lvl1pPr marL="0" indent="0">
              <a:buNone/>
              <a:defRPr sz="1400">
                <a:latin typeface="+mj-lt"/>
              </a:defRPr>
            </a:lvl1pPr>
          </a:lstStyle>
          <a:p>
            <a:endParaRPr lang="en-GB" dirty="0"/>
          </a:p>
        </p:txBody>
      </p:sp>
      <p:sp>
        <p:nvSpPr>
          <p:cNvPr id="16" name="Rectangle 15">
            <a:extLst>
              <a:ext uri="{FF2B5EF4-FFF2-40B4-BE49-F238E27FC236}">
                <a16:creationId xmlns:a16="http://schemas.microsoft.com/office/drawing/2014/main" id="{5DD2A709-FD65-EEF1-CD56-C1956AE63D90}"/>
              </a:ext>
            </a:extLst>
          </p:cNvPr>
          <p:cNvSpPr/>
          <p:nvPr userDrawn="1"/>
        </p:nvSpPr>
        <p:spPr>
          <a:xfrm>
            <a:off x="0" y="6408000"/>
            <a:ext cx="12192000" cy="450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2">
            <a:extLst>
              <a:ext uri="{FF2B5EF4-FFF2-40B4-BE49-F238E27FC236}">
                <a16:creationId xmlns:a16="http://schemas.microsoft.com/office/drawing/2014/main" id="{82833319-7B00-E0C2-3272-262B82DB7C09}"/>
              </a:ext>
            </a:extLst>
          </p:cNvPr>
          <p:cNvSpPr>
            <a:spLocks noGrp="1"/>
          </p:cNvSpPr>
          <p:nvPr>
            <p:ph type="body" sz="quarter" idx="20" hasCustomPrompt="1"/>
          </p:nvPr>
        </p:nvSpPr>
        <p:spPr>
          <a:xfrm>
            <a:off x="4574169" y="3859330"/>
            <a:ext cx="3043661" cy="488780"/>
          </a:xfrm>
        </p:spPr>
        <p:txBody>
          <a:bodyPr>
            <a:noAutofit/>
          </a:bodyPr>
          <a:lstStyle>
            <a:lvl1pPr marL="0" indent="0" algn="ctr">
              <a:buNone/>
              <a:defRPr sz="2200" b="1" spc="0" baseline="0">
                <a:solidFill>
                  <a:srgbClr val="2E3036"/>
                </a:solidFill>
                <a:latin typeface="+mn-lt"/>
              </a:defRPr>
            </a:lvl1pPr>
            <a:lvl2pPr marL="457200" indent="0">
              <a:buNone/>
              <a:defRPr>
                <a:solidFill>
                  <a:srgbClr val="2E3036"/>
                </a:solidFill>
                <a:latin typeface="+mj-lt"/>
              </a:defRPr>
            </a:lvl2pPr>
            <a:lvl3pPr marL="914400" indent="0">
              <a:buNone/>
              <a:defRPr>
                <a:solidFill>
                  <a:srgbClr val="2E3036"/>
                </a:solidFill>
                <a:latin typeface="+mj-lt"/>
              </a:defRPr>
            </a:lvl3pPr>
            <a:lvl4pPr marL="1371600" indent="0">
              <a:buNone/>
              <a:defRPr>
                <a:solidFill>
                  <a:srgbClr val="2E3036"/>
                </a:solidFill>
                <a:latin typeface="+mj-lt"/>
              </a:defRPr>
            </a:lvl4pPr>
            <a:lvl5pPr marL="1828800" indent="0">
              <a:buNone/>
              <a:defRPr>
                <a:solidFill>
                  <a:srgbClr val="2E3036"/>
                </a:solidFill>
                <a:latin typeface="+mj-lt"/>
              </a:defRPr>
            </a:lvl5pPr>
          </a:lstStyle>
          <a:p>
            <a:pPr lvl="0"/>
            <a:r>
              <a:rPr lang="en-US" dirty="0"/>
              <a:t>Subtitle</a:t>
            </a:r>
          </a:p>
        </p:txBody>
      </p:sp>
      <p:sp>
        <p:nvSpPr>
          <p:cNvPr id="24" name="Text Placeholder 12">
            <a:extLst>
              <a:ext uri="{FF2B5EF4-FFF2-40B4-BE49-F238E27FC236}">
                <a16:creationId xmlns:a16="http://schemas.microsoft.com/office/drawing/2014/main" id="{8C688A20-C04B-29BD-60ED-06396C55F789}"/>
              </a:ext>
            </a:extLst>
          </p:cNvPr>
          <p:cNvSpPr>
            <a:spLocks noGrp="1"/>
          </p:cNvSpPr>
          <p:nvPr>
            <p:ph type="body" sz="quarter" idx="21" hasCustomPrompt="1"/>
          </p:nvPr>
        </p:nvSpPr>
        <p:spPr>
          <a:xfrm>
            <a:off x="8281970" y="3859330"/>
            <a:ext cx="3043661" cy="488780"/>
          </a:xfrm>
        </p:spPr>
        <p:txBody>
          <a:bodyPr>
            <a:noAutofit/>
          </a:bodyPr>
          <a:lstStyle>
            <a:lvl1pPr marL="0" indent="0" algn="ctr">
              <a:buNone/>
              <a:defRPr sz="2200" b="1" spc="0" baseline="0">
                <a:solidFill>
                  <a:srgbClr val="2E3036"/>
                </a:solidFill>
                <a:latin typeface="+mn-lt"/>
              </a:defRPr>
            </a:lvl1pPr>
            <a:lvl2pPr marL="457200" indent="0">
              <a:buNone/>
              <a:defRPr>
                <a:solidFill>
                  <a:srgbClr val="2E3036"/>
                </a:solidFill>
                <a:latin typeface="+mj-lt"/>
              </a:defRPr>
            </a:lvl2pPr>
            <a:lvl3pPr marL="914400" indent="0">
              <a:buNone/>
              <a:defRPr>
                <a:solidFill>
                  <a:srgbClr val="2E3036"/>
                </a:solidFill>
                <a:latin typeface="+mj-lt"/>
              </a:defRPr>
            </a:lvl3pPr>
            <a:lvl4pPr marL="1371600" indent="0">
              <a:buNone/>
              <a:defRPr>
                <a:solidFill>
                  <a:srgbClr val="2E3036"/>
                </a:solidFill>
                <a:latin typeface="+mj-lt"/>
              </a:defRPr>
            </a:lvl4pPr>
            <a:lvl5pPr marL="1828800" indent="0">
              <a:buNone/>
              <a:defRPr>
                <a:solidFill>
                  <a:srgbClr val="2E3036"/>
                </a:solidFill>
                <a:latin typeface="+mj-lt"/>
              </a:defRPr>
            </a:lvl5pPr>
          </a:lstStyle>
          <a:p>
            <a:pPr lvl="0"/>
            <a:r>
              <a:rPr lang="en-US" dirty="0"/>
              <a:t>Subtitle</a:t>
            </a:r>
          </a:p>
        </p:txBody>
      </p:sp>
      <p:pic>
        <p:nvPicPr>
          <p:cNvPr id="19" name="Picture 18" descr="A picture containing fabric&#10;&#10;Description automatically generated">
            <a:extLst>
              <a:ext uri="{FF2B5EF4-FFF2-40B4-BE49-F238E27FC236}">
                <a16:creationId xmlns:a16="http://schemas.microsoft.com/office/drawing/2014/main" id="{52A6B4C8-991D-02C3-06C7-F82716F321C5}"/>
              </a:ext>
            </a:extLst>
          </p:cNvPr>
          <p:cNvPicPr>
            <a:picLocks noChangeAspect="1"/>
          </p:cNvPicPr>
          <p:nvPr userDrawn="1"/>
        </p:nvPicPr>
        <p:blipFill rotWithShape="1">
          <a:blip r:embed="rId4"/>
          <a:srcRect r="30553"/>
          <a:stretch/>
        </p:blipFill>
        <p:spPr>
          <a:xfrm>
            <a:off x="10624792" y="2559529"/>
            <a:ext cx="1567209" cy="2256702"/>
          </a:xfrm>
          <a:prstGeom prst="rect">
            <a:avLst/>
          </a:prstGeom>
        </p:spPr>
      </p:pic>
      <p:pic>
        <p:nvPicPr>
          <p:cNvPr id="23" name="Picture 22" descr="Icon&#10;&#10;Description automatically generated">
            <a:extLst>
              <a:ext uri="{FF2B5EF4-FFF2-40B4-BE49-F238E27FC236}">
                <a16:creationId xmlns:a16="http://schemas.microsoft.com/office/drawing/2014/main" id="{155A255F-5CCB-EDF9-65B5-36FCC68EDA17}"/>
              </a:ext>
            </a:extLst>
          </p:cNvPr>
          <p:cNvPicPr>
            <a:picLocks noChangeAspect="1"/>
          </p:cNvPicPr>
          <p:nvPr userDrawn="1"/>
        </p:nvPicPr>
        <p:blipFill rotWithShape="1">
          <a:blip r:embed="rId5"/>
          <a:srcRect t="40151"/>
          <a:stretch/>
        </p:blipFill>
        <p:spPr>
          <a:xfrm>
            <a:off x="7686136" y="-1"/>
            <a:ext cx="2117664" cy="1267393"/>
          </a:xfrm>
          <a:prstGeom prst="rect">
            <a:avLst/>
          </a:prstGeom>
        </p:spPr>
      </p:pic>
      <p:sp>
        <p:nvSpPr>
          <p:cNvPr id="26" name="TextBox 25">
            <a:extLst>
              <a:ext uri="{FF2B5EF4-FFF2-40B4-BE49-F238E27FC236}">
                <a16:creationId xmlns:a16="http://schemas.microsoft.com/office/drawing/2014/main" id="{2176BED0-25E1-4366-AE6A-7833BEA3A2FA}"/>
              </a:ext>
            </a:extLst>
          </p:cNvPr>
          <p:cNvSpPr txBox="1"/>
          <p:nvPr userDrawn="1"/>
        </p:nvSpPr>
        <p:spPr>
          <a:xfrm>
            <a:off x="180055" y="6521779"/>
            <a:ext cx="3339522" cy="261610"/>
          </a:xfrm>
          <a:prstGeom prst="rect">
            <a:avLst/>
          </a:prstGeom>
          <a:noFill/>
        </p:spPr>
        <p:txBody>
          <a:bodyPr wrap="square" rtlCol="0">
            <a:spAutoFit/>
          </a:bodyPr>
          <a:lstStyle/>
          <a:p>
            <a:pPr algn="l"/>
            <a:r>
              <a:rPr lang="en-GB" sz="1100" b="1" spc="200" baseline="0" dirty="0">
                <a:solidFill>
                  <a:schemeClr val="bg1"/>
                </a:solidFill>
                <a:latin typeface="+mn-lt"/>
              </a:rPr>
              <a:t>IGNITING LEADERS, CHANGING LIVES</a:t>
            </a:r>
          </a:p>
        </p:txBody>
      </p:sp>
      <p:sp>
        <p:nvSpPr>
          <p:cNvPr id="30" name="TextBox 29">
            <a:extLst>
              <a:ext uri="{FF2B5EF4-FFF2-40B4-BE49-F238E27FC236}">
                <a16:creationId xmlns:a16="http://schemas.microsoft.com/office/drawing/2014/main" id="{14556867-5B59-F7B2-E8DD-A8997B6EBE18}"/>
              </a:ext>
            </a:extLst>
          </p:cNvPr>
          <p:cNvSpPr txBox="1"/>
          <p:nvPr userDrawn="1"/>
        </p:nvSpPr>
        <p:spPr>
          <a:xfrm>
            <a:off x="8672425" y="6521778"/>
            <a:ext cx="3339522" cy="276999"/>
          </a:xfrm>
          <a:prstGeom prst="rect">
            <a:avLst/>
          </a:prstGeom>
          <a:noFill/>
        </p:spPr>
        <p:txBody>
          <a:bodyPr wrap="square" rtlCol="0">
            <a:spAutoFit/>
          </a:bodyPr>
          <a:lstStyle/>
          <a:p>
            <a:pPr algn="r"/>
            <a:r>
              <a:rPr lang="en-GB" sz="1200" b="0" i="1" spc="0" baseline="0" dirty="0">
                <a:solidFill>
                  <a:schemeClr val="bg1"/>
                </a:solidFill>
                <a:latin typeface="+mj-lt"/>
              </a:rPr>
              <a:t>www.pixl.org.uk</a:t>
            </a:r>
          </a:p>
        </p:txBody>
      </p:sp>
    </p:spTree>
    <p:extLst>
      <p:ext uri="{BB962C8B-B14F-4D97-AF65-F5344CB8AC3E}">
        <p14:creationId xmlns:p14="http://schemas.microsoft.com/office/powerpoint/2010/main" val="1506691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3 Sectional">
    <p:spTree>
      <p:nvGrpSpPr>
        <p:cNvPr id="1" name=""/>
        <p:cNvGrpSpPr/>
        <p:nvPr/>
      </p:nvGrpSpPr>
      <p:grpSpPr>
        <a:xfrm>
          <a:off x="0" y="0"/>
          <a:ext cx="0" cy="0"/>
          <a:chOff x="0" y="0"/>
          <a:chExt cx="0" cy="0"/>
        </a:xfrm>
      </p:grpSpPr>
      <p:pic>
        <p:nvPicPr>
          <p:cNvPr id="14" name="Picture 13" descr="Shape, circle&#10;&#10;Description automatically generated">
            <a:extLst>
              <a:ext uri="{FF2B5EF4-FFF2-40B4-BE49-F238E27FC236}">
                <a16:creationId xmlns:a16="http://schemas.microsoft.com/office/drawing/2014/main" id="{1D57671D-E7A3-8BCB-E477-F2CC92DF91F9}"/>
              </a:ext>
            </a:extLst>
          </p:cNvPr>
          <p:cNvPicPr>
            <a:picLocks noChangeAspect="1"/>
          </p:cNvPicPr>
          <p:nvPr userDrawn="1"/>
        </p:nvPicPr>
        <p:blipFill rotWithShape="1">
          <a:blip r:embed="rId2">
            <a:alphaModFix/>
          </a:blip>
          <a:srcRect l="29206" t="23887" r="420"/>
          <a:stretch/>
        </p:blipFill>
        <p:spPr>
          <a:xfrm>
            <a:off x="-5911" y="0"/>
            <a:ext cx="2520374" cy="2725948"/>
          </a:xfrm>
          <a:prstGeom prst="rect">
            <a:avLst/>
          </a:prstGeom>
        </p:spPr>
      </p:pic>
      <p:sp>
        <p:nvSpPr>
          <p:cNvPr id="12" name="Text Placeholder 12">
            <a:extLst>
              <a:ext uri="{FF2B5EF4-FFF2-40B4-BE49-F238E27FC236}">
                <a16:creationId xmlns:a16="http://schemas.microsoft.com/office/drawing/2014/main" id="{3BD48E4D-C09E-42C2-B93E-18C6404B5A40}"/>
              </a:ext>
            </a:extLst>
          </p:cNvPr>
          <p:cNvSpPr>
            <a:spLocks noGrp="1"/>
          </p:cNvSpPr>
          <p:nvPr>
            <p:ph type="body" sz="quarter" idx="11" hasCustomPrompt="1"/>
          </p:nvPr>
        </p:nvSpPr>
        <p:spPr>
          <a:xfrm>
            <a:off x="803983" y="3168994"/>
            <a:ext cx="3043661" cy="488780"/>
          </a:xfrm>
        </p:spPr>
        <p:txBody>
          <a:bodyPr>
            <a:noAutofit/>
          </a:bodyPr>
          <a:lstStyle>
            <a:lvl1pPr marL="0" indent="0" algn="ctr">
              <a:buNone/>
              <a:defRPr sz="2200" b="1" spc="0" baseline="0">
                <a:solidFill>
                  <a:srgbClr val="2E3036"/>
                </a:solidFill>
                <a:latin typeface="+mn-lt"/>
              </a:defRPr>
            </a:lvl1pPr>
            <a:lvl2pPr marL="457200" indent="0">
              <a:buNone/>
              <a:defRPr>
                <a:solidFill>
                  <a:srgbClr val="2E3036"/>
                </a:solidFill>
                <a:latin typeface="+mj-lt"/>
              </a:defRPr>
            </a:lvl2pPr>
            <a:lvl3pPr marL="914400" indent="0">
              <a:buNone/>
              <a:defRPr>
                <a:solidFill>
                  <a:srgbClr val="2E3036"/>
                </a:solidFill>
                <a:latin typeface="+mj-lt"/>
              </a:defRPr>
            </a:lvl3pPr>
            <a:lvl4pPr marL="1371600" indent="0">
              <a:buNone/>
              <a:defRPr>
                <a:solidFill>
                  <a:srgbClr val="2E3036"/>
                </a:solidFill>
                <a:latin typeface="+mj-lt"/>
              </a:defRPr>
            </a:lvl4pPr>
            <a:lvl5pPr marL="1828800" indent="0">
              <a:buNone/>
              <a:defRPr>
                <a:solidFill>
                  <a:srgbClr val="2E3036"/>
                </a:solidFill>
                <a:latin typeface="+mj-lt"/>
              </a:defRPr>
            </a:lvl5pPr>
          </a:lstStyle>
          <a:p>
            <a:pPr lvl="0"/>
            <a:r>
              <a:rPr lang="en-US" dirty="0"/>
              <a:t>Subtitle</a:t>
            </a:r>
          </a:p>
        </p:txBody>
      </p:sp>
      <p:sp>
        <p:nvSpPr>
          <p:cNvPr id="13" name="Text Placeholder 14">
            <a:extLst>
              <a:ext uri="{FF2B5EF4-FFF2-40B4-BE49-F238E27FC236}">
                <a16:creationId xmlns:a16="http://schemas.microsoft.com/office/drawing/2014/main" id="{258B5B4E-F1D8-4306-96D3-C58CA192C081}"/>
              </a:ext>
            </a:extLst>
          </p:cNvPr>
          <p:cNvSpPr>
            <a:spLocks noGrp="1"/>
          </p:cNvSpPr>
          <p:nvPr>
            <p:ph type="body" sz="quarter" idx="12" hasCustomPrompt="1"/>
          </p:nvPr>
        </p:nvSpPr>
        <p:spPr>
          <a:xfrm>
            <a:off x="803983" y="3657774"/>
            <a:ext cx="3043660" cy="2380462"/>
          </a:xfrm>
        </p:spPr>
        <p:txBody>
          <a:bodyPr>
            <a:normAutofit/>
          </a:bodyPr>
          <a:lstStyle>
            <a:lvl1pPr marL="0" indent="0" algn="ctr">
              <a:lnSpc>
                <a:spcPct val="114000"/>
              </a:lnSpc>
              <a:spcBef>
                <a:spcPts val="0"/>
              </a:spcBef>
              <a:spcAft>
                <a:spcPts val="600"/>
              </a:spcAft>
              <a:buNone/>
              <a:defRPr sz="1600">
                <a:solidFill>
                  <a:srgbClr val="2E3036"/>
                </a:solidFill>
                <a:latin typeface="+mj-lt"/>
              </a:defRPr>
            </a:lvl1pPr>
            <a:lvl2pPr marL="457200" indent="0" algn="ctr">
              <a:buFont typeface="Arial" panose="020B0604020202020204" pitchFamily="34" charset="0"/>
              <a:buNone/>
              <a:defRPr sz="1400">
                <a:solidFill>
                  <a:srgbClr val="2E3036"/>
                </a:solidFill>
                <a:latin typeface="+mj-lt"/>
              </a:defRPr>
            </a:lvl2pPr>
            <a:lvl3pPr marL="914400" indent="0" algn="ctr">
              <a:buFont typeface="Arial" panose="020B0604020202020204" pitchFamily="34" charset="0"/>
              <a:buNone/>
              <a:defRPr sz="1400">
                <a:solidFill>
                  <a:srgbClr val="2E3036"/>
                </a:solidFill>
                <a:latin typeface="+mj-lt"/>
              </a:defRPr>
            </a:lvl3pPr>
            <a:lvl4pPr marL="1371600" indent="0" algn="ctr">
              <a:buFont typeface="Arial" panose="020B0604020202020204" pitchFamily="34" charset="0"/>
              <a:buNone/>
              <a:defRPr sz="1400">
                <a:solidFill>
                  <a:srgbClr val="2E3036"/>
                </a:solidFill>
                <a:latin typeface="+mj-lt"/>
              </a:defRPr>
            </a:lvl4pPr>
            <a:lvl5pPr marL="1828800" indent="0" algn="l">
              <a:buNone/>
              <a:defRPr sz="1800">
                <a:solidFill>
                  <a:srgbClr val="2E3036"/>
                </a:solidFill>
              </a:defRPr>
            </a:lvl5pPr>
          </a:lstStyle>
          <a:p>
            <a:pPr lvl="0"/>
            <a:r>
              <a:rPr lang="en-US" dirty="0"/>
              <a:t>Insert copy</a:t>
            </a:r>
            <a:endParaRPr lang="en-GB" dirty="0"/>
          </a:p>
        </p:txBody>
      </p:sp>
      <p:sp>
        <p:nvSpPr>
          <p:cNvPr id="18" name="Text Placeholder 14">
            <a:extLst>
              <a:ext uri="{FF2B5EF4-FFF2-40B4-BE49-F238E27FC236}">
                <a16:creationId xmlns:a16="http://schemas.microsoft.com/office/drawing/2014/main" id="{B55873A3-59A2-4B13-B8FB-33B9F63067A2}"/>
              </a:ext>
            </a:extLst>
          </p:cNvPr>
          <p:cNvSpPr>
            <a:spLocks noGrp="1"/>
          </p:cNvSpPr>
          <p:nvPr>
            <p:ph type="body" sz="quarter" idx="14" hasCustomPrompt="1"/>
          </p:nvPr>
        </p:nvSpPr>
        <p:spPr>
          <a:xfrm>
            <a:off x="4574170" y="3657774"/>
            <a:ext cx="3043660" cy="2380462"/>
          </a:xfrm>
        </p:spPr>
        <p:txBody>
          <a:bodyPr>
            <a:normAutofit/>
          </a:bodyPr>
          <a:lstStyle>
            <a:lvl1pPr marL="0" indent="0" algn="ctr">
              <a:lnSpc>
                <a:spcPct val="114000"/>
              </a:lnSpc>
              <a:spcBef>
                <a:spcPts val="0"/>
              </a:spcBef>
              <a:spcAft>
                <a:spcPts val="600"/>
              </a:spcAft>
              <a:buNone/>
              <a:defRPr sz="1600">
                <a:solidFill>
                  <a:srgbClr val="2E3036"/>
                </a:solidFill>
                <a:latin typeface="+mj-lt"/>
              </a:defRPr>
            </a:lvl1pPr>
            <a:lvl2pPr marL="457200" indent="0" algn="l">
              <a:buFont typeface="Arial" panose="020B0604020202020204" pitchFamily="34" charset="0"/>
              <a:buNone/>
              <a:defRPr sz="1400">
                <a:solidFill>
                  <a:schemeClr val="bg1"/>
                </a:solidFill>
                <a:latin typeface="+mj-lt"/>
              </a:defRPr>
            </a:lvl2pPr>
            <a:lvl3pPr marL="914400" indent="0" algn="l">
              <a:buFont typeface="Arial" panose="020B0604020202020204" pitchFamily="34" charset="0"/>
              <a:buNone/>
              <a:defRPr sz="1400">
                <a:solidFill>
                  <a:schemeClr val="bg1"/>
                </a:solidFill>
                <a:latin typeface="+mj-lt"/>
              </a:defRPr>
            </a:lvl3pPr>
            <a:lvl4pPr marL="1371600" indent="0" algn="l">
              <a:buFont typeface="Arial" panose="020B0604020202020204" pitchFamily="34" charset="0"/>
              <a:buNone/>
              <a:defRPr sz="1400">
                <a:solidFill>
                  <a:schemeClr val="bg1"/>
                </a:solidFill>
                <a:latin typeface="+mj-lt"/>
              </a:defRPr>
            </a:lvl4pPr>
            <a:lvl5pPr marL="1828800" indent="0" algn="l">
              <a:buNone/>
              <a:defRPr sz="1800">
                <a:solidFill>
                  <a:srgbClr val="2E3036"/>
                </a:solidFill>
              </a:defRPr>
            </a:lvl5pPr>
          </a:lstStyle>
          <a:p>
            <a:pPr lvl="0"/>
            <a:r>
              <a:rPr lang="en-US" dirty="0"/>
              <a:t>Insert copy</a:t>
            </a:r>
            <a:endParaRPr lang="en-GB" dirty="0"/>
          </a:p>
        </p:txBody>
      </p:sp>
      <p:sp>
        <p:nvSpPr>
          <p:cNvPr id="20" name="Text Placeholder 14">
            <a:extLst>
              <a:ext uri="{FF2B5EF4-FFF2-40B4-BE49-F238E27FC236}">
                <a16:creationId xmlns:a16="http://schemas.microsoft.com/office/drawing/2014/main" id="{136BA53A-2D8C-4B4B-AE6D-389378742A39}"/>
              </a:ext>
            </a:extLst>
          </p:cNvPr>
          <p:cNvSpPr>
            <a:spLocks noGrp="1"/>
          </p:cNvSpPr>
          <p:nvPr>
            <p:ph type="body" sz="quarter" idx="16" hasCustomPrompt="1"/>
          </p:nvPr>
        </p:nvSpPr>
        <p:spPr>
          <a:xfrm>
            <a:off x="8281971" y="3657774"/>
            <a:ext cx="3043660" cy="2380462"/>
          </a:xfrm>
        </p:spPr>
        <p:txBody>
          <a:bodyPr>
            <a:normAutofit/>
          </a:bodyPr>
          <a:lstStyle>
            <a:lvl1pPr marL="0" indent="0" algn="ctr">
              <a:lnSpc>
                <a:spcPct val="114000"/>
              </a:lnSpc>
              <a:spcBef>
                <a:spcPts val="0"/>
              </a:spcBef>
              <a:spcAft>
                <a:spcPts val="600"/>
              </a:spcAft>
              <a:buNone/>
              <a:defRPr sz="1600">
                <a:solidFill>
                  <a:srgbClr val="2E3036"/>
                </a:solidFill>
                <a:latin typeface="+mj-lt"/>
              </a:defRPr>
            </a:lvl1pPr>
            <a:lvl2pPr marL="457200" indent="0" algn="ctr">
              <a:buFont typeface="Arial" panose="020B0604020202020204" pitchFamily="34" charset="0"/>
              <a:buNone/>
              <a:defRPr sz="1400">
                <a:solidFill>
                  <a:srgbClr val="2E3036"/>
                </a:solidFill>
                <a:latin typeface="+mj-lt"/>
              </a:defRPr>
            </a:lvl2pPr>
            <a:lvl3pPr marL="914400" indent="0" algn="ctr">
              <a:buFont typeface="Arial" panose="020B0604020202020204" pitchFamily="34" charset="0"/>
              <a:buNone/>
              <a:defRPr sz="1400">
                <a:solidFill>
                  <a:srgbClr val="2E3036"/>
                </a:solidFill>
                <a:latin typeface="+mj-lt"/>
              </a:defRPr>
            </a:lvl3pPr>
            <a:lvl4pPr marL="1371600" indent="0" algn="ctr">
              <a:buFont typeface="Arial" panose="020B0604020202020204" pitchFamily="34" charset="0"/>
              <a:buNone/>
              <a:defRPr sz="1400">
                <a:solidFill>
                  <a:srgbClr val="2E3036"/>
                </a:solidFill>
                <a:latin typeface="+mj-lt"/>
              </a:defRPr>
            </a:lvl4pPr>
            <a:lvl5pPr marL="1828800" indent="0" algn="l">
              <a:buNone/>
              <a:defRPr sz="1800">
                <a:solidFill>
                  <a:srgbClr val="2E3036"/>
                </a:solidFill>
              </a:defRPr>
            </a:lvl5pPr>
          </a:lstStyle>
          <a:p>
            <a:pPr lvl="0"/>
            <a:r>
              <a:rPr lang="en-US" dirty="0"/>
              <a:t>Insert copy</a:t>
            </a:r>
            <a:endParaRPr lang="en-GB" dirty="0"/>
          </a:p>
        </p:txBody>
      </p:sp>
      <p:sp>
        <p:nvSpPr>
          <p:cNvPr id="3" name="Picture Placeholder 2">
            <a:extLst>
              <a:ext uri="{FF2B5EF4-FFF2-40B4-BE49-F238E27FC236}">
                <a16:creationId xmlns:a16="http://schemas.microsoft.com/office/drawing/2014/main" id="{1BB45A01-1042-43E7-A2BF-04823C707D74}"/>
              </a:ext>
            </a:extLst>
          </p:cNvPr>
          <p:cNvSpPr>
            <a:spLocks noGrp="1"/>
          </p:cNvSpPr>
          <p:nvPr>
            <p:ph type="pic" sz="quarter" idx="17"/>
          </p:nvPr>
        </p:nvSpPr>
        <p:spPr>
          <a:xfrm>
            <a:off x="1425813" y="1080609"/>
            <a:ext cx="1800000" cy="1800000"/>
          </a:xfrm>
          <a:prstGeom prst="ellipse">
            <a:avLst/>
          </a:prstGeom>
        </p:spPr>
        <p:txBody>
          <a:bodyPr>
            <a:normAutofit/>
          </a:bodyPr>
          <a:lstStyle>
            <a:lvl1pPr marL="0" indent="0">
              <a:buNone/>
              <a:defRPr sz="1400">
                <a:latin typeface="+mj-lt"/>
              </a:defRPr>
            </a:lvl1pPr>
          </a:lstStyle>
          <a:p>
            <a:endParaRPr lang="en-GB" dirty="0"/>
          </a:p>
        </p:txBody>
      </p:sp>
      <p:pic>
        <p:nvPicPr>
          <p:cNvPr id="27" name="Picture 26" descr="Logo&#10;&#10;Description automatically generated">
            <a:extLst>
              <a:ext uri="{FF2B5EF4-FFF2-40B4-BE49-F238E27FC236}">
                <a16:creationId xmlns:a16="http://schemas.microsoft.com/office/drawing/2014/main" id="{645FA041-B607-2607-D07D-51E0E16237B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640" t="28354" r="12641" b="27841"/>
          <a:stretch/>
        </p:blipFill>
        <p:spPr>
          <a:xfrm>
            <a:off x="10832742" y="606830"/>
            <a:ext cx="921107" cy="360000"/>
          </a:xfrm>
          <a:prstGeom prst="rect">
            <a:avLst/>
          </a:prstGeom>
        </p:spPr>
      </p:pic>
      <p:sp>
        <p:nvSpPr>
          <p:cNvPr id="28" name="Picture Placeholder 2">
            <a:extLst>
              <a:ext uri="{FF2B5EF4-FFF2-40B4-BE49-F238E27FC236}">
                <a16:creationId xmlns:a16="http://schemas.microsoft.com/office/drawing/2014/main" id="{93FAFA04-A4CE-4342-1C33-A05B0C1516E8}"/>
              </a:ext>
            </a:extLst>
          </p:cNvPr>
          <p:cNvSpPr>
            <a:spLocks noGrp="1"/>
          </p:cNvSpPr>
          <p:nvPr>
            <p:ph type="pic" sz="quarter" idx="18"/>
          </p:nvPr>
        </p:nvSpPr>
        <p:spPr>
          <a:xfrm>
            <a:off x="5196000" y="1069739"/>
            <a:ext cx="1800000" cy="1800000"/>
          </a:xfrm>
          <a:prstGeom prst="ellipse">
            <a:avLst/>
          </a:prstGeom>
        </p:spPr>
        <p:txBody>
          <a:bodyPr>
            <a:normAutofit/>
          </a:bodyPr>
          <a:lstStyle>
            <a:lvl1pPr marL="0" indent="0">
              <a:buNone/>
              <a:defRPr sz="1400">
                <a:latin typeface="+mj-lt"/>
              </a:defRPr>
            </a:lvl1pPr>
          </a:lstStyle>
          <a:p>
            <a:endParaRPr lang="en-GB" dirty="0"/>
          </a:p>
        </p:txBody>
      </p:sp>
      <p:sp>
        <p:nvSpPr>
          <p:cNvPr id="29" name="Picture Placeholder 2">
            <a:extLst>
              <a:ext uri="{FF2B5EF4-FFF2-40B4-BE49-F238E27FC236}">
                <a16:creationId xmlns:a16="http://schemas.microsoft.com/office/drawing/2014/main" id="{2E28923F-D88E-8135-6BBF-40127E95A08A}"/>
              </a:ext>
            </a:extLst>
          </p:cNvPr>
          <p:cNvSpPr>
            <a:spLocks noGrp="1"/>
          </p:cNvSpPr>
          <p:nvPr>
            <p:ph type="pic" sz="quarter" idx="19"/>
          </p:nvPr>
        </p:nvSpPr>
        <p:spPr>
          <a:xfrm>
            <a:off x="8903801" y="1078883"/>
            <a:ext cx="1800000" cy="1800000"/>
          </a:xfrm>
          <a:prstGeom prst="ellipse">
            <a:avLst/>
          </a:prstGeom>
        </p:spPr>
        <p:txBody>
          <a:bodyPr>
            <a:normAutofit/>
          </a:bodyPr>
          <a:lstStyle>
            <a:lvl1pPr marL="0" indent="0">
              <a:buNone/>
              <a:defRPr sz="1400">
                <a:latin typeface="+mj-lt"/>
              </a:defRPr>
            </a:lvl1pPr>
          </a:lstStyle>
          <a:p>
            <a:endParaRPr lang="en-GB" dirty="0"/>
          </a:p>
        </p:txBody>
      </p:sp>
      <p:sp>
        <p:nvSpPr>
          <p:cNvPr id="16" name="Rectangle 15">
            <a:extLst>
              <a:ext uri="{FF2B5EF4-FFF2-40B4-BE49-F238E27FC236}">
                <a16:creationId xmlns:a16="http://schemas.microsoft.com/office/drawing/2014/main" id="{5DD2A709-FD65-EEF1-CD56-C1956AE63D90}"/>
              </a:ext>
            </a:extLst>
          </p:cNvPr>
          <p:cNvSpPr/>
          <p:nvPr userDrawn="1"/>
        </p:nvSpPr>
        <p:spPr>
          <a:xfrm>
            <a:off x="0" y="6408000"/>
            <a:ext cx="12192000" cy="450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2">
            <a:extLst>
              <a:ext uri="{FF2B5EF4-FFF2-40B4-BE49-F238E27FC236}">
                <a16:creationId xmlns:a16="http://schemas.microsoft.com/office/drawing/2014/main" id="{82833319-7B00-E0C2-3272-262B82DB7C09}"/>
              </a:ext>
            </a:extLst>
          </p:cNvPr>
          <p:cNvSpPr>
            <a:spLocks noGrp="1"/>
          </p:cNvSpPr>
          <p:nvPr>
            <p:ph type="body" sz="quarter" idx="20" hasCustomPrompt="1"/>
          </p:nvPr>
        </p:nvSpPr>
        <p:spPr>
          <a:xfrm>
            <a:off x="4574169" y="3164112"/>
            <a:ext cx="3043661" cy="488780"/>
          </a:xfrm>
        </p:spPr>
        <p:txBody>
          <a:bodyPr>
            <a:noAutofit/>
          </a:bodyPr>
          <a:lstStyle>
            <a:lvl1pPr marL="0" indent="0" algn="ctr">
              <a:buNone/>
              <a:defRPr sz="2200" b="1" spc="0" baseline="0">
                <a:solidFill>
                  <a:srgbClr val="2E3036"/>
                </a:solidFill>
                <a:latin typeface="+mn-lt"/>
              </a:defRPr>
            </a:lvl1pPr>
            <a:lvl2pPr marL="457200" indent="0">
              <a:buNone/>
              <a:defRPr>
                <a:solidFill>
                  <a:srgbClr val="2E3036"/>
                </a:solidFill>
                <a:latin typeface="+mj-lt"/>
              </a:defRPr>
            </a:lvl2pPr>
            <a:lvl3pPr marL="914400" indent="0">
              <a:buNone/>
              <a:defRPr>
                <a:solidFill>
                  <a:srgbClr val="2E3036"/>
                </a:solidFill>
                <a:latin typeface="+mj-lt"/>
              </a:defRPr>
            </a:lvl3pPr>
            <a:lvl4pPr marL="1371600" indent="0">
              <a:buNone/>
              <a:defRPr>
                <a:solidFill>
                  <a:srgbClr val="2E3036"/>
                </a:solidFill>
                <a:latin typeface="+mj-lt"/>
              </a:defRPr>
            </a:lvl4pPr>
            <a:lvl5pPr marL="1828800" indent="0">
              <a:buNone/>
              <a:defRPr>
                <a:solidFill>
                  <a:srgbClr val="2E3036"/>
                </a:solidFill>
                <a:latin typeface="+mj-lt"/>
              </a:defRPr>
            </a:lvl5pPr>
          </a:lstStyle>
          <a:p>
            <a:pPr lvl="0"/>
            <a:r>
              <a:rPr lang="en-US" dirty="0"/>
              <a:t>Subtitle</a:t>
            </a:r>
          </a:p>
        </p:txBody>
      </p:sp>
      <p:sp>
        <p:nvSpPr>
          <p:cNvPr id="24" name="Text Placeholder 12">
            <a:extLst>
              <a:ext uri="{FF2B5EF4-FFF2-40B4-BE49-F238E27FC236}">
                <a16:creationId xmlns:a16="http://schemas.microsoft.com/office/drawing/2014/main" id="{8C688A20-C04B-29BD-60ED-06396C55F789}"/>
              </a:ext>
            </a:extLst>
          </p:cNvPr>
          <p:cNvSpPr>
            <a:spLocks noGrp="1"/>
          </p:cNvSpPr>
          <p:nvPr>
            <p:ph type="body" sz="quarter" idx="21" hasCustomPrompt="1"/>
          </p:nvPr>
        </p:nvSpPr>
        <p:spPr>
          <a:xfrm>
            <a:off x="8281970" y="3164112"/>
            <a:ext cx="3043661" cy="488780"/>
          </a:xfrm>
        </p:spPr>
        <p:txBody>
          <a:bodyPr>
            <a:noAutofit/>
          </a:bodyPr>
          <a:lstStyle>
            <a:lvl1pPr marL="0" indent="0" algn="ctr">
              <a:buNone/>
              <a:defRPr sz="2200" b="1" spc="0" baseline="0">
                <a:solidFill>
                  <a:srgbClr val="2E3036"/>
                </a:solidFill>
                <a:latin typeface="+mn-lt"/>
              </a:defRPr>
            </a:lvl1pPr>
            <a:lvl2pPr marL="457200" indent="0">
              <a:buNone/>
              <a:defRPr>
                <a:solidFill>
                  <a:srgbClr val="2E3036"/>
                </a:solidFill>
                <a:latin typeface="+mj-lt"/>
              </a:defRPr>
            </a:lvl2pPr>
            <a:lvl3pPr marL="914400" indent="0">
              <a:buNone/>
              <a:defRPr>
                <a:solidFill>
                  <a:srgbClr val="2E3036"/>
                </a:solidFill>
                <a:latin typeface="+mj-lt"/>
              </a:defRPr>
            </a:lvl3pPr>
            <a:lvl4pPr marL="1371600" indent="0">
              <a:buNone/>
              <a:defRPr>
                <a:solidFill>
                  <a:srgbClr val="2E3036"/>
                </a:solidFill>
                <a:latin typeface="+mj-lt"/>
              </a:defRPr>
            </a:lvl4pPr>
            <a:lvl5pPr marL="1828800" indent="0">
              <a:buNone/>
              <a:defRPr>
                <a:solidFill>
                  <a:srgbClr val="2E3036"/>
                </a:solidFill>
                <a:latin typeface="+mj-lt"/>
              </a:defRPr>
            </a:lvl5pPr>
          </a:lstStyle>
          <a:p>
            <a:pPr lvl="0"/>
            <a:r>
              <a:rPr lang="en-US" dirty="0"/>
              <a:t>Subtitle</a:t>
            </a:r>
          </a:p>
        </p:txBody>
      </p:sp>
      <p:pic>
        <p:nvPicPr>
          <p:cNvPr id="15" name="Picture 14" descr="A picture containing grate&#10;&#10;Description automatically generated">
            <a:extLst>
              <a:ext uri="{FF2B5EF4-FFF2-40B4-BE49-F238E27FC236}">
                <a16:creationId xmlns:a16="http://schemas.microsoft.com/office/drawing/2014/main" id="{982581F0-A5C8-4E94-72DE-210DC9B4BD68}"/>
              </a:ext>
            </a:extLst>
          </p:cNvPr>
          <p:cNvPicPr>
            <a:picLocks noChangeAspect="1"/>
          </p:cNvPicPr>
          <p:nvPr userDrawn="1"/>
        </p:nvPicPr>
        <p:blipFill rotWithShape="1">
          <a:blip r:embed="rId4"/>
          <a:srcRect l="-13007" t="-5024" b="37514"/>
          <a:stretch/>
        </p:blipFill>
        <p:spPr>
          <a:xfrm>
            <a:off x="6420624" y="4319438"/>
            <a:ext cx="3467818" cy="2083680"/>
          </a:xfrm>
          <a:prstGeom prst="rect">
            <a:avLst/>
          </a:prstGeom>
        </p:spPr>
      </p:pic>
      <p:pic>
        <p:nvPicPr>
          <p:cNvPr id="19" name="Picture 18" descr="Icon&#10;&#10;Description automatically generated">
            <a:extLst>
              <a:ext uri="{FF2B5EF4-FFF2-40B4-BE49-F238E27FC236}">
                <a16:creationId xmlns:a16="http://schemas.microsoft.com/office/drawing/2014/main" id="{73C7FFF3-04A3-25ED-665B-F8D919A20ECE}"/>
              </a:ext>
            </a:extLst>
          </p:cNvPr>
          <p:cNvPicPr>
            <a:picLocks noChangeAspect="1"/>
          </p:cNvPicPr>
          <p:nvPr userDrawn="1"/>
        </p:nvPicPr>
        <p:blipFill rotWithShape="1">
          <a:blip r:embed="rId5"/>
          <a:srcRect l="1" t="48844" r="-3069" b="4144"/>
          <a:stretch/>
        </p:blipFill>
        <p:spPr>
          <a:xfrm>
            <a:off x="5963424" y="-1"/>
            <a:ext cx="2799101" cy="1276709"/>
          </a:xfrm>
          <a:prstGeom prst="rect">
            <a:avLst/>
          </a:prstGeom>
        </p:spPr>
      </p:pic>
      <p:sp>
        <p:nvSpPr>
          <p:cNvPr id="23" name="TextBox 22">
            <a:extLst>
              <a:ext uri="{FF2B5EF4-FFF2-40B4-BE49-F238E27FC236}">
                <a16:creationId xmlns:a16="http://schemas.microsoft.com/office/drawing/2014/main" id="{D28B0C2C-2AB7-6DD3-5C73-CD742C1129EC}"/>
              </a:ext>
            </a:extLst>
          </p:cNvPr>
          <p:cNvSpPr txBox="1"/>
          <p:nvPr userDrawn="1"/>
        </p:nvSpPr>
        <p:spPr>
          <a:xfrm>
            <a:off x="180055" y="6521779"/>
            <a:ext cx="3339522" cy="261610"/>
          </a:xfrm>
          <a:prstGeom prst="rect">
            <a:avLst/>
          </a:prstGeom>
          <a:noFill/>
        </p:spPr>
        <p:txBody>
          <a:bodyPr wrap="square" rtlCol="0">
            <a:spAutoFit/>
          </a:bodyPr>
          <a:lstStyle/>
          <a:p>
            <a:pPr algn="l"/>
            <a:r>
              <a:rPr lang="en-GB" sz="1100" b="1" spc="200" baseline="0" dirty="0">
                <a:solidFill>
                  <a:schemeClr val="bg1"/>
                </a:solidFill>
                <a:latin typeface="+mn-lt"/>
              </a:rPr>
              <a:t>IGNITING LEADERS, CHANGING LIVES</a:t>
            </a:r>
          </a:p>
        </p:txBody>
      </p:sp>
      <p:sp>
        <p:nvSpPr>
          <p:cNvPr id="25" name="TextBox 24">
            <a:extLst>
              <a:ext uri="{FF2B5EF4-FFF2-40B4-BE49-F238E27FC236}">
                <a16:creationId xmlns:a16="http://schemas.microsoft.com/office/drawing/2014/main" id="{7ACB6E61-C9BF-C844-180D-B871783CFAEC}"/>
              </a:ext>
            </a:extLst>
          </p:cNvPr>
          <p:cNvSpPr txBox="1"/>
          <p:nvPr userDrawn="1"/>
        </p:nvSpPr>
        <p:spPr>
          <a:xfrm>
            <a:off x="8672425" y="6521778"/>
            <a:ext cx="3339522" cy="276999"/>
          </a:xfrm>
          <a:prstGeom prst="rect">
            <a:avLst/>
          </a:prstGeom>
          <a:noFill/>
        </p:spPr>
        <p:txBody>
          <a:bodyPr wrap="square" rtlCol="0">
            <a:spAutoFit/>
          </a:bodyPr>
          <a:lstStyle/>
          <a:p>
            <a:pPr algn="r"/>
            <a:r>
              <a:rPr lang="en-GB" sz="1200" b="0" i="1" spc="0" baseline="0" dirty="0">
                <a:solidFill>
                  <a:schemeClr val="bg1"/>
                </a:solidFill>
                <a:latin typeface="+mj-lt"/>
              </a:rPr>
              <a:t>www.pixl.org.uk</a:t>
            </a:r>
          </a:p>
        </p:txBody>
      </p:sp>
    </p:spTree>
    <p:extLst>
      <p:ext uri="{BB962C8B-B14F-4D97-AF65-F5344CB8AC3E}">
        <p14:creationId xmlns:p14="http://schemas.microsoft.com/office/powerpoint/2010/main" val="2856649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6E1F61F-0D80-798D-342A-28C25F3FE6D0}"/>
              </a:ext>
            </a:extLst>
          </p:cNvPr>
          <p:cNvPicPr>
            <a:picLocks noChangeAspect="1"/>
          </p:cNvPicPr>
          <p:nvPr userDrawn="1"/>
        </p:nvPicPr>
        <p:blipFill rotWithShape="1">
          <a:blip r:embed="rId2"/>
          <a:srcRect l="14798" b="54043"/>
          <a:stretch/>
        </p:blipFill>
        <p:spPr>
          <a:xfrm>
            <a:off x="-1" y="4735902"/>
            <a:ext cx="3100005" cy="1672098"/>
          </a:xfrm>
          <a:prstGeom prst="rect">
            <a:avLst/>
          </a:prstGeom>
        </p:spPr>
      </p:pic>
      <p:sp>
        <p:nvSpPr>
          <p:cNvPr id="15" name="Text Placeholder 12">
            <a:extLst>
              <a:ext uri="{FF2B5EF4-FFF2-40B4-BE49-F238E27FC236}">
                <a16:creationId xmlns:a16="http://schemas.microsoft.com/office/drawing/2014/main" id="{56D66BE6-A3F8-45C1-9698-FEBA14427DF3}"/>
              </a:ext>
            </a:extLst>
          </p:cNvPr>
          <p:cNvSpPr>
            <a:spLocks noGrp="1"/>
          </p:cNvSpPr>
          <p:nvPr>
            <p:ph type="body" sz="quarter" idx="11" hasCustomPrompt="1"/>
          </p:nvPr>
        </p:nvSpPr>
        <p:spPr>
          <a:xfrm>
            <a:off x="638174" y="1734664"/>
            <a:ext cx="5359401" cy="457200"/>
          </a:xfrm>
        </p:spPr>
        <p:txBody>
          <a:bodyPr>
            <a:noAutofit/>
          </a:bodyPr>
          <a:lstStyle>
            <a:lvl1pPr marL="0" indent="0">
              <a:buNone/>
              <a:defRPr sz="2800" b="1" spc="0" baseline="0">
                <a:solidFill>
                  <a:srgbClr val="2E3036"/>
                </a:solidFill>
                <a:latin typeface="+mn-lt"/>
              </a:defRPr>
            </a:lvl1pPr>
            <a:lvl2pPr marL="457200" indent="0">
              <a:buNone/>
              <a:defRPr>
                <a:solidFill>
                  <a:srgbClr val="2E3036"/>
                </a:solidFill>
                <a:latin typeface="+mj-lt"/>
              </a:defRPr>
            </a:lvl2pPr>
            <a:lvl3pPr marL="914400" indent="0">
              <a:buNone/>
              <a:defRPr>
                <a:solidFill>
                  <a:srgbClr val="2E3036"/>
                </a:solidFill>
                <a:latin typeface="+mj-lt"/>
              </a:defRPr>
            </a:lvl3pPr>
            <a:lvl4pPr marL="1371600" indent="0">
              <a:buNone/>
              <a:defRPr>
                <a:solidFill>
                  <a:srgbClr val="2E3036"/>
                </a:solidFill>
                <a:latin typeface="+mj-lt"/>
              </a:defRPr>
            </a:lvl4pPr>
            <a:lvl5pPr marL="1828800" indent="0">
              <a:buNone/>
              <a:defRPr>
                <a:solidFill>
                  <a:srgbClr val="2E3036"/>
                </a:solidFill>
                <a:latin typeface="+mj-lt"/>
              </a:defRPr>
            </a:lvl5pPr>
          </a:lstStyle>
          <a:p>
            <a:pPr lvl="0"/>
            <a:r>
              <a:rPr lang="en-US" dirty="0"/>
              <a:t>Subtitle</a:t>
            </a:r>
          </a:p>
        </p:txBody>
      </p:sp>
      <p:sp>
        <p:nvSpPr>
          <p:cNvPr id="16" name="Text Placeholder 14">
            <a:extLst>
              <a:ext uri="{FF2B5EF4-FFF2-40B4-BE49-F238E27FC236}">
                <a16:creationId xmlns:a16="http://schemas.microsoft.com/office/drawing/2014/main" id="{F5FBEC43-3092-41E2-9416-D0645E8CF191}"/>
              </a:ext>
            </a:extLst>
          </p:cNvPr>
          <p:cNvSpPr>
            <a:spLocks noGrp="1"/>
          </p:cNvSpPr>
          <p:nvPr>
            <p:ph type="body" sz="quarter" idx="12" hasCustomPrompt="1"/>
          </p:nvPr>
        </p:nvSpPr>
        <p:spPr>
          <a:xfrm>
            <a:off x="638174" y="2200097"/>
            <a:ext cx="5359401" cy="3847903"/>
          </a:xfrm>
        </p:spPr>
        <p:txBody>
          <a:bodyPr>
            <a:noAutofit/>
          </a:bodyPr>
          <a:lstStyle>
            <a:lvl1pPr marL="0" indent="0">
              <a:lnSpc>
                <a:spcPct val="114000"/>
              </a:lnSpc>
              <a:spcAft>
                <a:spcPts val="600"/>
              </a:spcAft>
              <a:buNone/>
              <a:defRPr sz="1600">
                <a:solidFill>
                  <a:srgbClr val="2E3036"/>
                </a:solidFill>
                <a:latin typeface="+mj-lt"/>
              </a:defRPr>
            </a:lvl1pPr>
            <a:lvl2pPr marL="457200" indent="0" algn="l">
              <a:lnSpc>
                <a:spcPct val="114000"/>
              </a:lnSpc>
              <a:spcAft>
                <a:spcPts val="600"/>
              </a:spcAft>
              <a:buFont typeface="Arial" panose="020B0604020202020204" pitchFamily="34" charset="0"/>
              <a:buNone/>
              <a:defRPr sz="1600">
                <a:solidFill>
                  <a:srgbClr val="2E3036"/>
                </a:solidFill>
                <a:latin typeface="+mj-lt"/>
              </a:defRPr>
            </a:lvl2pPr>
            <a:lvl3pPr marL="914400" indent="0" algn="l">
              <a:lnSpc>
                <a:spcPct val="114000"/>
              </a:lnSpc>
              <a:spcAft>
                <a:spcPts val="600"/>
              </a:spcAft>
              <a:buFont typeface="Arial" panose="020B0604020202020204" pitchFamily="34" charset="0"/>
              <a:buNone/>
              <a:defRPr sz="1600">
                <a:solidFill>
                  <a:srgbClr val="2E3036"/>
                </a:solidFill>
                <a:latin typeface="+mj-lt"/>
              </a:defRPr>
            </a:lvl3pPr>
            <a:lvl4pPr marL="1371600" indent="0" algn="l">
              <a:lnSpc>
                <a:spcPct val="114000"/>
              </a:lnSpc>
              <a:spcAft>
                <a:spcPts val="600"/>
              </a:spcAft>
              <a:buFont typeface="Arial" panose="020B0604020202020204" pitchFamily="34" charset="0"/>
              <a:buNone/>
              <a:defRPr sz="1600">
                <a:solidFill>
                  <a:srgbClr val="2E3036"/>
                </a:solidFill>
                <a:latin typeface="+mj-lt"/>
              </a:defRPr>
            </a:lvl4pPr>
            <a:lvl5pPr marL="1828800" indent="0" algn="l">
              <a:buNone/>
              <a:defRPr sz="1800">
                <a:solidFill>
                  <a:srgbClr val="2E3036"/>
                </a:solidFill>
              </a:defRPr>
            </a:lvl5pPr>
          </a:lstStyle>
          <a:p>
            <a:pPr lvl="0"/>
            <a:r>
              <a:rPr lang="en-US" dirty="0"/>
              <a:t>Second level</a:t>
            </a:r>
          </a:p>
          <a:p>
            <a:pPr lvl="1"/>
            <a:r>
              <a:rPr lang="en-US" dirty="0"/>
              <a:t>Third level</a:t>
            </a:r>
          </a:p>
          <a:p>
            <a:pPr lvl="2"/>
            <a:r>
              <a:rPr lang="en-US" dirty="0"/>
              <a:t>Fourth level</a:t>
            </a:r>
          </a:p>
          <a:p>
            <a:pPr lvl="3"/>
            <a:r>
              <a:rPr lang="en-US" dirty="0"/>
              <a:t>Fifth level</a:t>
            </a:r>
            <a:endParaRPr lang="en-GB" dirty="0"/>
          </a:p>
        </p:txBody>
      </p:sp>
      <p:sp>
        <p:nvSpPr>
          <p:cNvPr id="17" name="Text Placeholder 12">
            <a:extLst>
              <a:ext uri="{FF2B5EF4-FFF2-40B4-BE49-F238E27FC236}">
                <a16:creationId xmlns:a16="http://schemas.microsoft.com/office/drawing/2014/main" id="{96AF4357-BAB7-470D-A9E8-1EE3B2DF3B1A}"/>
              </a:ext>
            </a:extLst>
          </p:cNvPr>
          <p:cNvSpPr>
            <a:spLocks noGrp="1"/>
          </p:cNvSpPr>
          <p:nvPr>
            <p:ph type="body" sz="quarter" idx="13" hasCustomPrompt="1"/>
          </p:nvPr>
        </p:nvSpPr>
        <p:spPr>
          <a:xfrm>
            <a:off x="6394448" y="1734664"/>
            <a:ext cx="5359401" cy="457200"/>
          </a:xfrm>
        </p:spPr>
        <p:txBody>
          <a:bodyPr>
            <a:noAutofit/>
          </a:bodyPr>
          <a:lstStyle>
            <a:lvl1pPr marL="0" indent="0">
              <a:buNone/>
              <a:defRPr sz="2800" b="1" spc="0" baseline="0">
                <a:solidFill>
                  <a:srgbClr val="2E3036"/>
                </a:solidFill>
                <a:latin typeface="+mn-lt"/>
              </a:defRPr>
            </a:lvl1pPr>
            <a:lvl2pPr marL="457200" indent="0">
              <a:buNone/>
              <a:defRPr>
                <a:solidFill>
                  <a:srgbClr val="2E3036"/>
                </a:solidFill>
                <a:latin typeface="+mj-lt"/>
              </a:defRPr>
            </a:lvl2pPr>
            <a:lvl3pPr marL="914400" indent="0">
              <a:buNone/>
              <a:defRPr>
                <a:solidFill>
                  <a:srgbClr val="2E3036"/>
                </a:solidFill>
                <a:latin typeface="+mj-lt"/>
              </a:defRPr>
            </a:lvl3pPr>
            <a:lvl4pPr marL="1371600" indent="0">
              <a:buNone/>
              <a:defRPr>
                <a:solidFill>
                  <a:srgbClr val="2E3036"/>
                </a:solidFill>
                <a:latin typeface="+mj-lt"/>
              </a:defRPr>
            </a:lvl4pPr>
            <a:lvl5pPr marL="1828800" indent="0">
              <a:buNone/>
              <a:defRPr>
                <a:solidFill>
                  <a:srgbClr val="2E3036"/>
                </a:solidFill>
                <a:latin typeface="+mj-lt"/>
              </a:defRPr>
            </a:lvl5pPr>
          </a:lstStyle>
          <a:p>
            <a:pPr lvl="0"/>
            <a:r>
              <a:rPr lang="en-US" dirty="0"/>
              <a:t>Subtitle</a:t>
            </a:r>
          </a:p>
        </p:txBody>
      </p:sp>
      <p:sp>
        <p:nvSpPr>
          <p:cNvPr id="18" name="Text Placeholder 14">
            <a:extLst>
              <a:ext uri="{FF2B5EF4-FFF2-40B4-BE49-F238E27FC236}">
                <a16:creationId xmlns:a16="http://schemas.microsoft.com/office/drawing/2014/main" id="{6ABD75FB-1AD9-427D-B709-AB73D0CAACA0}"/>
              </a:ext>
            </a:extLst>
          </p:cNvPr>
          <p:cNvSpPr>
            <a:spLocks noGrp="1"/>
          </p:cNvSpPr>
          <p:nvPr>
            <p:ph type="body" sz="quarter" idx="14" hasCustomPrompt="1"/>
          </p:nvPr>
        </p:nvSpPr>
        <p:spPr>
          <a:xfrm>
            <a:off x="6394448" y="2200097"/>
            <a:ext cx="5359401" cy="3847903"/>
          </a:xfrm>
        </p:spPr>
        <p:txBody>
          <a:bodyPr>
            <a:noAutofit/>
          </a:bodyPr>
          <a:lstStyle>
            <a:lvl1pPr marL="0" indent="0">
              <a:lnSpc>
                <a:spcPct val="114000"/>
              </a:lnSpc>
              <a:spcAft>
                <a:spcPts val="600"/>
              </a:spcAft>
              <a:buNone/>
              <a:defRPr sz="1600">
                <a:solidFill>
                  <a:srgbClr val="2E3036"/>
                </a:solidFill>
                <a:latin typeface="+mj-lt"/>
              </a:defRPr>
            </a:lvl1pPr>
            <a:lvl2pPr marL="457200" indent="0" algn="l">
              <a:lnSpc>
                <a:spcPct val="114000"/>
              </a:lnSpc>
              <a:spcAft>
                <a:spcPts val="600"/>
              </a:spcAft>
              <a:buFont typeface="Arial" panose="020B0604020202020204" pitchFamily="34" charset="0"/>
              <a:buNone/>
              <a:defRPr sz="1600">
                <a:solidFill>
                  <a:srgbClr val="2E3036"/>
                </a:solidFill>
                <a:latin typeface="+mj-lt"/>
              </a:defRPr>
            </a:lvl2pPr>
            <a:lvl3pPr marL="914400" indent="0" algn="l">
              <a:lnSpc>
                <a:spcPct val="114000"/>
              </a:lnSpc>
              <a:spcAft>
                <a:spcPts val="600"/>
              </a:spcAft>
              <a:buFont typeface="Arial" panose="020B0604020202020204" pitchFamily="34" charset="0"/>
              <a:buNone/>
              <a:defRPr sz="1600">
                <a:solidFill>
                  <a:srgbClr val="2E3036"/>
                </a:solidFill>
                <a:latin typeface="+mj-lt"/>
              </a:defRPr>
            </a:lvl3pPr>
            <a:lvl4pPr marL="1371600" indent="0" algn="l">
              <a:lnSpc>
                <a:spcPct val="114000"/>
              </a:lnSpc>
              <a:spcAft>
                <a:spcPts val="600"/>
              </a:spcAft>
              <a:buFont typeface="Arial" panose="020B0604020202020204" pitchFamily="34" charset="0"/>
              <a:buNone/>
              <a:defRPr sz="1600">
                <a:solidFill>
                  <a:srgbClr val="2E3036"/>
                </a:solidFill>
                <a:latin typeface="+mj-lt"/>
              </a:defRPr>
            </a:lvl4pPr>
            <a:lvl5pPr marL="1828800" indent="0" algn="l">
              <a:buNone/>
              <a:defRPr sz="1800">
                <a:solidFill>
                  <a:srgbClr val="2E3036"/>
                </a:solidFill>
              </a:defRPr>
            </a:lvl5pPr>
          </a:lstStyle>
          <a:p>
            <a:pPr lvl="0"/>
            <a:r>
              <a:rPr lang="en-US" dirty="0"/>
              <a:t>Second level</a:t>
            </a:r>
          </a:p>
          <a:p>
            <a:pPr lvl="1"/>
            <a:r>
              <a:rPr lang="en-US" dirty="0"/>
              <a:t>Third level</a:t>
            </a:r>
          </a:p>
          <a:p>
            <a:pPr lvl="2"/>
            <a:r>
              <a:rPr lang="en-US" dirty="0"/>
              <a:t>Fourth level</a:t>
            </a:r>
          </a:p>
          <a:p>
            <a:pPr lvl="3"/>
            <a:r>
              <a:rPr lang="en-US" dirty="0"/>
              <a:t>Fifth level</a:t>
            </a:r>
            <a:endParaRPr lang="en-GB" dirty="0"/>
          </a:p>
        </p:txBody>
      </p:sp>
      <p:sp>
        <p:nvSpPr>
          <p:cNvPr id="12" name="Text Placeholder 7">
            <a:extLst>
              <a:ext uri="{FF2B5EF4-FFF2-40B4-BE49-F238E27FC236}">
                <a16:creationId xmlns:a16="http://schemas.microsoft.com/office/drawing/2014/main" id="{C64BE4E5-8C86-9573-04A8-93CC1DD4F0FA}"/>
              </a:ext>
            </a:extLst>
          </p:cNvPr>
          <p:cNvSpPr>
            <a:spLocks noGrp="1"/>
          </p:cNvSpPr>
          <p:nvPr>
            <p:ph type="body" sz="quarter" idx="10" hasCustomPrompt="1"/>
          </p:nvPr>
        </p:nvSpPr>
        <p:spPr>
          <a:xfrm>
            <a:off x="638174" y="606830"/>
            <a:ext cx="9834566" cy="747518"/>
          </a:xfrm>
        </p:spPr>
        <p:txBody>
          <a:bodyPr>
            <a:noAutofit/>
          </a:bodyPr>
          <a:lstStyle>
            <a:lvl1pPr marL="0" indent="0">
              <a:buNone/>
              <a:defRPr sz="4400" b="1">
                <a:solidFill>
                  <a:srgbClr val="E26A11"/>
                </a:solidFill>
              </a:defRPr>
            </a:lvl1pPr>
            <a:lvl2pPr marL="457200" indent="0">
              <a:buNone/>
              <a:defRPr sz="5400" b="1">
                <a:solidFill>
                  <a:srgbClr val="347ABE"/>
                </a:solidFill>
              </a:defRPr>
            </a:lvl2pPr>
            <a:lvl3pPr marL="914400" indent="0">
              <a:buNone/>
              <a:defRPr sz="5400" b="1">
                <a:solidFill>
                  <a:srgbClr val="347ABE"/>
                </a:solidFill>
              </a:defRPr>
            </a:lvl3pPr>
            <a:lvl4pPr marL="1371600" indent="0">
              <a:buNone/>
              <a:defRPr sz="5400" b="1">
                <a:solidFill>
                  <a:srgbClr val="347ABE"/>
                </a:solidFill>
              </a:defRPr>
            </a:lvl4pPr>
            <a:lvl5pPr marL="1828800" indent="0">
              <a:buNone/>
              <a:defRPr sz="5400" b="1">
                <a:solidFill>
                  <a:srgbClr val="347ABE"/>
                </a:solidFill>
              </a:defRPr>
            </a:lvl5pPr>
          </a:lstStyle>
          <a:p>
            <a:pPr lvl="0"/>
            <a:r>
              <a:rPr lang="en-US" dirty="0"/>
              <a:t>Slide Title</a:t>
            </a:r>
            <a:endParaRPr lang="en-GB" dirty="0"/>
          </a:p>
        </p:txBody>
      </p:sp>
      <p:pic>
        <p:nvPicPr>
          <p:cNvPr id="13" name="Picture 12" descr="Logo&#10;&#10;Description automatically generated">
            <a:extLst>
              <a:ext uri="{FF2B5EF4-FFF2-40B4-BE49-F238E27FC236}">
                <a16:creationId xmlns:a16="http://schemas.microsoft.com/office/drawing/2014/main" id="{948959DF-7AB4-630C-5AC1-781577C9636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640" t="28354" r="12641" b="27841"/>
          <a:stretch/>
        </p:blipFill>
        <p:spPr>
          <a:xfrm>
            <a:off x="10832742" y="606830"/>
            <a:ext cx="921107" cy="360000"/>
          </a:xfrm>
          <a:prstGeom prst="rect">
            <a:avLst/>
          </a:prstGeom>
        </p:spPr>
      </p:pic>
      <p:sp>
        <p:nvSpPr>
          <p:cNvPr id="14" name="Rectangle 13">
            <a:extLst>
              <a:ext uri="{FF2B5EF4-FFF2-40B4-BE49-F238E27FC236}">
                <a16:creationId xmlns:a16="http://schemas.microsoft.com/office/drawing/2014/main" id="{ACB1BF4E-61F6-5A3A-B84C-9818B82D059E}"/>
              </a:ext>
            </a:extLst>
          </p:cNvPr>
          <p:cNvSpPr/>
          <p:nvPr userDrawn="1"/>
        </p:nvSpPr>
        <p:spPr>
          <a:xfrm>
            <a:off x="0" y="6408000"/>
            <a:ext cx="12192000" cy="450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Icon&#10;&#10;Description automatically generated">
            <a:extLst>
              <a:ext uri="{FF2B5EF4-FFF2-40B4-BE49-F238E27FC236}">
                <a16:creationId xmlns:a16="http://schemas.microsoft.com/office/drawing/2014/main" id="{8A64FBD3-F413-DB62-42D7-E0CE4CD34972}"/>
              </a:ext>
            </a:extLst>
          </p:cNvPr>
          <p:cNvPicPr>
            <a:picLocks noChangeAspect="1"/>
          </p:cNvPicPr>
          <p:nvPr userDrawn="1"/>
        </p:nvPicPr>
        <p:blipFill>
          <a:blip r:embed="rId4"/>
          <a:stretch>
            <a:fillRect/>
          </a:stretch>
        </p:blipFill>
        <p:spPr>
          <a:xfrm>
            <a:off x="9390698" y="154160"/>
            <a:ext cx="1082042" cy="1082042"/>
          </a:xfrm>
          <a:prstGeom prst="rect">
            <a:avLst/>
          </a:prstGeom>
        </p:spPr>
      </p:pic>
      <p:pic>
        <p:nvPicPr>
          <p:cNvPr id="19" name="Picture 18" descr="Shape, circle&#10;&#10;Description automatically generated">
            <a:extLst>
              <a:ext uri="{FF2B5EF4-FFF2-40B4-BE49-F238E27FC236}">
                <a16:creationId xmlns:a16="http://schemas.microsoft.com/office/drawing/2014/main" id="{8348472F-284F-960C-514E-4676A4516329}"/>
              </a:ext>
            </a:extLst>
          </p:cNvPr>
          <p:cNvPicPr>
            <a:picLocks noChangeAspect="1"/>
          </p:cNvPicPr>
          <p:nvPr userDrawn="1"/>
        </p:nvPicPr>
        <p:blipFill rotWithShape="1">
          <a:blip r:embed="rId5"/>
          <a:srcRect r="17564" b="23732"/>
          <a:stretch/>
        </p:blipFill>
        <p:spPr>
          <a:xfrm>
            <a:off x="10671438" y="5003320"/>
            <a:ext cx="1518279" cy="1404679"/>
          </a:xfrm>
          <a:prstGeom prst="rect">
            <a:avLst/>
          </a:prstGeom>
        </p:spPr>
      </p:pic>
      <p:sp>
        <p:nvSpPr>
          <p:cNvPr id="21" name="TextBox 20">
            <a:extLst>
              <a:ext uri="{FF2B5EF4-FFF2-40B4-BE49-F238E27FC236}">
                <a16:creationId xmlns:a16="http://schemas.microsoft.com/office/drawing/2014/main" id="{845A0A8C-51CB-71A3-5525-697779472111}"/>
              </a:ext>
            </a:extLst>
          </p:cNvPr>
          <p:cNvSpPr txBox="1"/>
          <p:nvPr userDrawn="1"/>
        </p:nvSpPr>
        <p:spPr>
          <a:xfrm>
            <a:off x="180055" y="6521779"/>
            <a:ext cx="3339522" cy="261610"/>
          </a:xfrm>
          <a:prstGeom prst="rect">
            <a:avLst/>
          </a:prstGeom>
          <a:noFill/>
        </p:spPr>
        <p:txBody>
          <a:bodyPr wrap="square" rtlCol="0">
            <a:spAutoFit/>
          </a:bodyPr>
          <a:lstStyle/>
          <a:p>
            <a:pPr algn="l"/>
            <a:r>
              <a:rPr lang="en-GB" sz="1100" b="1" spc="200" baseline="0" dirty="0">
                <a:solidFill>
                  <a:schemeClr val="bg1"/>
                </a:solidFill>
                <a:latin typeface="+mn-lt"/>
              </a:rPr>
              <a:t>IGNITING LEADERS, CHANGING LIVES</a:t>
            </a:r>
          </a:p>
        </p:txBody>
      </p:sp>
      <p:sp>
        <p:nvSpPr>
          <p:cNvPr id="22" name="TextBox 21">
            <a:extLst>
              <a:ext uri="{FF2B5EF4-FFF2-40B4-BE49-F238E27FC236}">
                <a16:creationId xmlns:a16="http://schemas.microsoft.com/office/drawing/2014/main" id="{A43B1941-2126-14DC-94F4-6C8545B9807E}"/>
              </a:ext>
            </a:extLst>
          </p:cNvPr>
          <p:cNvSpPr txBox="1"/>
          <p:nvPr userDrawn="1"/>
        </p:nvSpPr>
        <p:spPr>
          <a:xfrm>
            <a:off x="8672425" y="6521778"/>
            <a:ext cx="3339522" cy="276999"/>
          </a:xfrm>
          <a:prstGeom prst="rect">
            <a:avLst/>
          </a:prstGeom>
          <a:noFill/>
        </p:spPr>
        <p:txBody>
          <a:bodyPr wrap="square" rtlCol="0">
            <a:spAutoFit/>
          </a:bodyPr>
          <a:lstStyle/>
          <a:p>
            <a:pPr algn="r"/>
            <a:r>
              <a:rPr lang="en-GB" sz="1200" b="0" i="1" spc="0" baseline="0" dirty="0">
                <a:solidFill>
                  <a:schemeClr val="bg1"/>
                </a:solidFill>
                <a:latin typeface="+mj-lt"/>
              </a:rPr>
              <a:t>www.pixl.org.uk</a:t>
            </a:r>
          </a:p>
        </p:txBody>
      </p:sp>
    </p:spTree>
    <p:extLst>
      <p:ext uri="{BB962C8B-B14F-4D97-AF65-F5344CB8AC3E}">
        <p14:creationId xmlns:p14="http://schemas.microsoft.com/office/powerpoint/2010/main" val="26215676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2" name="Text Placeholder 7">
            <a:extLst>
              <a:ext uri="{FF2B5EF4-FFF2-40B4-BE49-F238E27FC236}">
                <a16:creationId xmlns:a16="http://schemas.microsoft.com/office/drawing/2014/main" id="{C64BE4E5-8C86-9573-04A8-93CC1DD4F0FA}"/>
              </a:ext>
            </a:extLst>
          </p:cNvPr>
          <p:cNvSpPr>
            <a:spLocks noGrp="1"/>
          </p:cNvSpPr>
          <p:nvPr>
            <p:ph type="body" sz="quarter" idx="10" hasCustomPrompt="1"/>
          </p:nvPr>
        </p:nvSpPr>
        <p:spPr>
          <a:xfrm>
            <a:off x="1359258" y="1975449"/>
            <a:ext cx="9473484" cy="3485071"/>
          </a:xfrm>
        </p:spPr>
        <p:txBody>
          <a:bodyPr>
            <a:noAutofit/>
          </a:bodyPr>
          <a:lstStyle>
            <a:lvl1pPr marL="0" indent="0" algn="ctr">
              <a:buNone/>
              <a:defRPr sz="6000" b="1">
                <a:solidFill>
                  <a:srgbClr val="E26A11"/>
                </a:solidFill>
              </a:defRPr>
            </a:lvl1pPr>
            <a:lvl2pPr marL="457200" indent="0">
              <a:buNone/>
              <a:defRPr sz="5400" b="1">
                <a:solidFill>
                  <a:srgbClr val="347ABE"/>
                </a:solidFill>
              </a:defRPr>
            </a:lvl2pPr>
            <a:lvl3pPr marL="914400" indent="0">
              <a:buNone/>
              <a:defRPr sz="5400" b="1">
                <a:solidFill>
                  <a:srgbClr val="347ABE"/>
                </a:solidFill>
              </a:defRPr>
            </a:lvl3pPr>
            <a:lvl4pPr marL="1371600" indent="0">
              <a:buNone/>
              <a:defRPr sz="5400" b="1">
                <a:solidFill>
                  <a:srgbClr val="347ABE"/>
                </a:solidFill>
              </a:defRPr>
            </a:lvl4pPr>
            <a:lvl5pPr marL="1828800" indent="0">
              <a:buNone/>
              <a:defRPr sz="5400" b="1">
                <a:solidFill>
                  <a:srgbClr val="347ABE"/>
                </a:solidFill>
              </a:defRPr>
            </a:lvl5pPr>
          </a:lstStyle>
          <a:p>
            <a:pPr lvl="0"/>
            <a:r>
              <a:rPr lang="en-US" dirty="0"/>
              <a:t>Insert Statement</a:t>
            </a:r>
            <a:endParaRPr lang="en-GB" dirty="0"/>
          </a:p>
        </p:txBody>
      </p:sp>
      <p:pic>
        <p:nvPicPr>
          <p:cNvPr id="13" name="Picture 12" descr="Logo&#10;&#10;Description automatically generated">
            <a:extLst>
              <a:ext uri="{FF2B5EF4-FFF2-40B4-BE49-F238E27FC236}">
                <a16:creationId xmlns:a16="http://schemas.microsoft.com/office/drawing/2014/main" id="{948959DF-7AB4-630C-5AC1-781577C9636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40" t="28354" r="12641" b="27841"/>
          <a:stretch/>
        </p:blipFill>
        <p:spPr>
          <a:xfrm>
            <a:off x="10832742" y="606830"/>
            <a:ext cx="921107" cy="360000"/>
          </a:xfrm>
          <a:prstGeom prst="rect">
            <a:avLst/>
          </a:prstGeom>
        </p:spPr>
      </p:pic>
      <p:sp>
        <p:nvSpPr>
          <p:cNvPr id="14" name="Rectangle 13">
            <a:extLst>
              <a:ext uri="{FF2B5EF4-FFF2-40B4-BE49-F238E27FC236}">
                <a16:creationId xmlns:a16="http://schemas.microsoft.com/office/drawing/2014/main" id="{ACB1BF4E-61F6-5A3A-B84C-9818B82D059E}"/>
              </a:ext>
            </a:extLst>
          </p:cNvPr>
          <p:cNvSpPr/>
          <p:nvPr userDrawn="1"/>
        </p:nvSpPr>
        <p:spPr>
          <a:xfrm>
            <a:off x="0" y="6408000"/>
            <a:ext cx="12192000" cy="450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Circle&#10;&#10;Description automatically generated with medium confidence">
            <a:extLst>
              <a:ext uri="{FF2B5EF4-FFF2-40B4-BE49-F238E27FC236}">
                <a16:creationId xmlns:a16="http://schemas.microsoft.com/office/drawing/2014/main" id="{F648113E-3B46-7D2E-1A3F-7A3C6C288372}"/>
              </a:ext>
            </a:extLst>
          </p:cNvPr>
          <p:cNvPicPr>
            <a:picLocks noChangeAspect="1"/>
          </p:cNvPicPr>
          <p:nvPr userDrawn="1"/>
        </p:nvPicPr>
        <p:blipFill rotWithShape="1">
          <a:blip r:embed="rId3"/>
          <a:srcRect r="22341" b="23242"/>
          <a:stretch/>
        </p:blipFill>
        <p:spPr>
          <a:xfrm>
            <a:off x="8219808" y="2481886"/>
            <a:ext cx="3972191" cy="3926114"/>
          </a:xfrm>
          <a:prstGeom prst="rect">
            <a:avLst/>
          </a:prstGeom>
        </p:spPr>
      </p:pic>
      <p:pic>
        <p:nvPicPr>
          <p:cNvPr id="19" name="Picture 18">
            <a:extLst>
              <a:ext uri="{FF2B5EF4-FFF2-40B4-BE49-F238E27FC236}">
                <a16:creationId xmlns:a16="http://schemas.microsoft.com/office/drawing/2014/main" id="{1BC1F322-4A17-AE0F-3EBC-93DB53B6DF76}"/>
              </a:ext>
            </a:extLst>
          </p:cNvPr>
          <p:cNvPicPr>
            <a:picLocks noChangeAspect="1"/>
          </p:cNvPicPr>
          <p:nvPr userDrawn="1"/>
        </p:nvPicPr>
        <p:blipFill rotWithShape="1">
          <a:blip r:embed="rId4"/>
          <a:srcRect l="24522" t="24582"/>
          <a:stretch/>
        </p:blipFill>
        <p:spPr>
          <a:xfrm>
            <a:off x="-1" y="1"/>
            <a:ext cx="2438401" cy="2436452"/>
          </a:xfrm>
          <a:prstGeom prst="rect">
            <a:avLst/>
          </a:prstGeom>
        </p:spPr>
      </p:pic>
      <p:sp>
        <p:nvSpPr>
          <p:cNvPr id="21" name="TextBox 20">
            <a:extLst>
              <a:ext uri="{FF2B5EF4-FFF2-40B4-BE49-F238E27FC236}">
                <a16:creationId xmlns:a16="http://schemas.microsoft.com/office/drawing/2014/main" id="{2337F73F-B32C-9F5F-B7AC-7F6FD95CC222}"/>
              </a:ext>
            </a:extLst>
          </p:cNvPr>
          <p:cNvSpPr txBox="1"/>
          <p:nvPr userDrawn="1"/>
        </p:nvSpPr>
        <p:spPr>
          <a:xfrm>
            <a:off x="180055" y="6521779"/>
            <a:ext cx="3339522" cy="261610"/>
          </a:xfrm>
          <a:prstGeom prst="rect">
            <a:avLst/>
          </a:prstGeom>
          <a:noFill/>
        </p:spPr>
        <p:txBody>
          <a:bodyPr wrap="square" rtlCol="0">
            <a:spAutoFit/>
          </a:bodyPr>
          <a:lstStyle/>
          <a:p>
            <a:pPr algn="l"/>
            <a:r>
              <a:rPr lang="en-GB" sz="1100" b="1" spc="200" baseline="0" dirty="0">
                <a:solidFill>
                  <a:schemeClr val="bg1"/>
                </a:solidFill>
                <a:latin typeface="+mn-lt"/>
              </a:rPr>
              <a:t>IGNITING LEADERS, CHANGING LIVES</a:t>
            </a:r>
          </a:p>
        </p:txBody>
      </p:sp>
      <p:sp>
        <p:nvSpPr>
          <p:cNvPr id="22" name="TextBox 21">
            <a:extLst>
              <a:ext uri="{FF2B5EF4-FFF2-40B4-BE49-F238E27FC236}">
                <a16:creationId xmlns:a16="http://schemas.microsoft.com/office/drawing/2014/main" id="{09D111D7-A08B-4F44-3B9D-16D0E051F5F9}"/>
              </a:ext>
            </a:extLst>
          </p:cNvPr>
          <p:cNvSpPr txBox="1"/>
          <p:nvPr userDrawn="1"/>
        </p:nvSpPr>
        <p:spPr>
          <a:xfrm>
            <a:off x="8672425" y="6521778"/>
            <a:ext cx="3339522" cy="276999"/>
          </a:xfrm>
          <a:prstGeom prst="rect">
            <a:avLst/>
          </a:prstGeom>
          <a:noFill/>
        </p:spPr>
        <p:txBody>
          <a:bodyPr wrap="square" rtlCol="0">
            <a:spAutoFit/>
          </a:bodyPr>
          <a:lstStyle/>
          <a:p>
            <a:pPr algn="r"/>
            <a:r>
              <a:rPr lang="en-GB" sz="1200" b="0" i="1" spc="0" baseline="0" dirty="0">
                <a:solidFill>
                  <a:schemeClr val="bg1"/>
                </a:solidFill>
                <a:latin typeface="+mj-lt"/>
              </a:rPr>
              <a:t>www.pixl.org.uk</a:t>
            </a:r>
          </a:p>
        </p:txBody>
      </p:sp>
    </p:spTree>
    <p:extLst>
      <p:ext uri="{BB962C8B-B14F-4D97-AF65-F5344CB8AC3E}">
        <p14:creationId xmlns:p14="http://schemas.microsoft.com/office/powerpoint/2010/main" val="27435167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563F68AE-6BD2-D96C-66E0-E5B3D4141BD8}"/>
              </a:ext>
            </a:extLst>
          </p:cNvPr>
          <p:cNvPicPr>
            <a:picLocks noChangeAspect="1"/>
          </p:cNvPicPr>
          <p:nvPr userDrawn="1"/>
        </p:nvPicPr>
        <p:blipFill rotWithShape="1">
          <a:blip r:embed="rId2"/>
          <a:srcRect t="46652"/>
          <a:stretch/>
        </p:blipFill>
        <p:spPr>
          <a:xfrm rot="16200000">
            <a:off x="-712906" y="3907872"/>
            <a:ext cx="3056204" cy="1630392"/>
          </a:xfrm>
          <a:prstGeom prst="rect">
            <a:avLst/>
          </a:prstGeom>
        </p:spPr>
      </p:pic>
      <p:pic>
        <p:nvPicPr>
          <p:cNvPr id="10" name="Picture 9" descr="Circle&#10;&#10;Description automatically generated with medium confidence">
            <a:extLst>
              <a:ext uri="{FF2B5EF4-FFF2-40B4-BE49-F238E27FC236}">
                <a16:creationId xmlns:a16="http://schemas.microsoft.com/office/drawing/2014/main" id="{BC3A929A-5B49-3CDC-81E3-9ACDC2529BA4}"/>
              </a:ext>
            </a:extLst>
          </p:cNvPr>
          <p:cNvPicPr>
            <a:picLocks noChangeAspect="1"/>
          </p:cNvPicPr>
          <p:nvPr userDrawn="1"/>
        </p:nvPicPr>
        <p:blipFill rotWithShape="1">
          <a:blip r:embed="rId3"/>
          <a:srcRect l="14050" t="27871" r="-1"/>
          <a:stretch/>
        </p:blipFill>
        <p:spPr>
          <a:xfrm rot="10800000">
            <a:off x="9550618" y="4191394"/>
            <a:ext cx="2641382" cy="2216605"/>
          </a:xfrm>
          <a:prstGeom prst="rect">
            <a:avLst/>
          </a:prstGeom>
        </p:spPr>
      </p:pic>
      <p:sp>
        <p:nvSpPr>
          <p:cNvPr id="15" name="Text Placeholder 12">
            <a:extLst>
              <a:ext uri="{FF2B5EF4-FFF2-40B4-BE49-F238E27FC236}">
                <a16:creationId xmlns:a16="http://schemas.microsoft.com/office/drawing/2014/main" id="{56D66BE6-A3F8-45C1-9698-FEBA14427DF3}"/>
              </a:ext>
            </a:extLst>
          </p:cNvPr>
          <p:cNvSpPr>
            <a:spLocks noGrp="1"/>
          </p:cNvSpPr>
          <p:nvPr>
            <p:ph type="body" sz="quarter" idx="11" hasCustomPrompt="1"/>
          </p:nvPr>
        </p:nvSpPr>
        <p:spPr>
          <a:xfrm>
            <a:off x="638174" y="606830"/>
            <a:ext cx="5359401" cy="457200"/>
          </a:xfrm>
        </p:spPr>
        <p:txBody>
          <a:bodyPr>
            <a:noAutofit/>
          </a:bodyPr>
          <a:lstStyle>
            <a:lvl1pPr marL="0" indent="0">
              <a:buNone/>
              <a:defRPr sz="2800" b="1" spc="0" baseline="0">
                <a:solidFill>
                  <a:srgbClr val="2E3036"/>
                </a:solidFill>
                <a:latin typeface="+mn-lt"/>
              </a:defRPr>
            </a:lvl1pPr>
            <a:lvl2pPr marL="457200" indent="0">
              <a:buNone/>
              <a:defRPr>
                <a:solidFill>
                  <a:srgbClr val="2E3036"/>
                </a:solidFill>
                <a:latin typeface="+mj-lt"/>
              </a:defRPr>
            </a:lvl2pPr>
            <a:lvl3pPr marL="914400" indent="0">
              <a:buNone/>
              <a:defRPr>
                <a:solidFill>
                  <a:srgbClr val="2E3036"/>
                </a:solidFill>
                <a:latin typeface="+mj-lt"/>
              </a:defRPr>
            </a:lvl3pPr>
            <a:lvl4pPr marL="1371600" indent="0">
              <a:buNone/>
              <a:defRPr>
                <a:solidFill>
                  <a:srgbClr val="2E3036"/>
                </a:solidFill>
                <a:latin typeface="+mj-lt"/>
              </a:defRPr>
            </a:lvl4pPr>
            <a:lvl5pPr marL="1828800" indent="0">
              <a:buNone/>
              <a:defRPr>
                <a:solidFill>
                  <a:srgbClr val="2E3036"/>
                </a:solidFill>
                <a:latin typeface="+mj-lt"/>
              </a:defRPr>
            </a:lvl5pPr>
          </a:lstStyle>
          <a:p>
            <a:pPr lvl="0"/>
            <a:r>
              <a:rPr lang="en-US" dirty="0"/>
              <a:t>Subtitle</a:t>
            </a:r>
          </a:p>
        </p:txBody>
      </p:sp>
      <p:sp>
        <p:nvSpPr>
          <p:cNvPr id="16" name="Text Placeholder 14">
            <a:extLst>
              <a:ext uri="{FF2B5EF4-FFF2-40B4-BE49-F238E27FC236}">
                <a16:creationId xmlns:a16="http://schemas.microsoft.com/office/drawing/2014/main" id="{F5FBEC43-3092-41E2-9416-D0645E8CF191}"/>
              </a:ext>
            </a:extLst>
          </p:cNvPr>
          <p:cNvSpPr>
            <a:spLocks noGrp="1"/>
          </p:cNvSpPr>
          <p:nvPr>
            <p:ph type="body" sz="quarter" idx="12" hasCustomPrompt="1"/>
          </p:nvPr>
        </p:nvSpPr>
        <p:spPr>
          <a:xfrm>
            <a:off x="638174" y="1072263"/>
            <a:ext cx="5359401" cy="4975737"/>
          </a:xfrm>
        </p:spPr>
        <p:txBody>
          <a:bodyPr>
            <a:noAutofit/>
          </a:bodyPr>
          <a:lstStyle>
            <a:lvl1pPr marL="0" indent="0">
              <a:lnSpc>
                <a:spcPct val="114000"/>
              </a:lnSpc>
              <a:spcAft>
                <a:spcPts val="600"/>
              </a:spcAft>
              <a:buNone/>
              <a:defRPr sz="1600">
                <a:solidFill>
                  <a:srgbClr val="2E3036"/>
                </a:solidFill>
                <a:latin typeface="+mj-lt"/>
              </a:defRPr>
            </a:lvl1pPr>
            <a:lvl2pPr marL="457200" indent="0" algn="l">
              <a:lnSpc>
                <a:spcPct val="114000"/>
              </a:lnSpc>
              <a:spcAft>
                <a:spcPts val="600"/>
              </a:spcAft>
              <a:buFont typeface="Arial" panose="020B0604020202020204" pitchFamily="34" charset="0"/>
              <a:buNone/>
              <a:defRPr sz="1600">
                <a:solidFill>
                  <a:srgbClr val="2E3036"/>
                </a:solidFill>
                <a:latin typeface="+mj-lt"/>
              </a:defRPr>
            </a:lvl2pPr>
            <a:lvl3pPr marL="914400" indent="0" algn="l">
              <a:lnSpc>
                <a:spcPct val="114000"/>
              </a:lnSpc>
              <a:spcAft>
                <a:spcPts val="600"/>
              </a:spcAft>
              <a:buFont typeface="Arial" panose="020B0604020202020204" pitchFamily="34" charset="0"/>
              <a:buNone/>
              <a:defRPr sz="1600">
                <a:solidFill>
                  <a:srgbClr val="2E3036"/>
                </a:solidFill>
                <a:latin typeface="+mj-lt"/>
              </a:defRPr>
            </a:lvl3pPr>
            <a:lvl4pPr marL="1371600" indent="0" algn="l">
              <a:lnSpc>
                <a:spcPct val="114000"/>
              </a:lnSpc>
              <a:spcAft>
                <a:spcPts val="600"/>
              </a:spcAft>
              <a:buFont typeface="Arial" panose="020B0604020202020204" pitchFamily="34" charset="0"/>
              <a:buNone/>
              <a:defRPr sz="1600">
                <a:solidFill>
                  <a:srgbClr val="2E3036"/>
                </a:solidFill>
                <a:latin typeface="+mj-lt"/>
              </a:defRPr>
            </a:lvl4pPr>
            <a:lvl5pPr marL="1828800" indent="0" algn="l">
              <a:buNone/>
              <a:defRPr sz="1800">
                <a:solidFill>
                  <a:srgbClr val="2E3036"/>
                </a:solidFill>
              </a:defRPr>
            </a:lvl5pPr>
          </a:lstStyle>
          <a:p>
            <a:pPr lvl="0"/>
            <a:r>
              <a:rPr lang="en-US" dirty="0"/>
              <a:t>Second level</a:t>
            </a:r>
          </a:p>
          <a:p>
            <a:pPr lvl="1"/>
            <a:r>
              <a:rPr lang="en-US" dirty="0"/>
              <a:t>Third level</a:t>
            </a:r>
          </a:p>
          <a:p>
            <a:pPr lvl="2"/>
            <a:r>
              <a:rPr lang="en-US" dirty="0"/>
              <a:t>Fourth level</a:t>
            </a:r>
          </a:p>
          <a:p>
            <a:pPr lvl="3"/>
            <a:r>
              <a:rPr lang="en-US" dirty="0"/>
              <a:t>Fifth level</a:t>
            </a:r>
            <a:endParaRPr lang="en-GB" dirty="0"/>
          </a:p>
        </p:txBody>
      </p:sp>
      <p:sp>
        <p:nvSpPr>
          <p:cNvPr id="17" name="Text Placeholder 12">
            <a:extLst>
              <a:ext uri="{FF2B5EF4-FFF2-40B4-BE49-F238E27FC236}">
                <a16:creationId xmlns:a16="http://schemas.microsoft.com/office/drawing/2014/main" id="{96AF4357-BAB7-470D-A9E8-1EE3B2DF3B1A}"/>
              </a:ext>
            </a:extLst>
          </p:cNvPr>
          <p:cNvSpPr>
            <a:spLocks noGrp="1"/>
          </p:cNvSpPr>
          <p:nvPr>
            <p:ph type="body" sz="quarter" idx="13" hasCustomPrompt="1"/>
          </p:nvPr>
        </p:nvSpPr>
        <p:spPr>
          <a:xfrm>
            <a:off x="6394449" y="615063"/>
            <a:ext cx="4078292" cy="457200"/>
          </a:xfrm>
        </p:spPr>
        <p:txBody>
          <a:bodyPr>
            <a:noAutofit/>
          </a:bodyPr>
          <a:lstStyle>
            <a:lvl1pPr marL="0" indent="0">
              <a:buNone/>
              <a:defRPr sz="2800" b="1" spc="0" baseline="0">
                <a:solidFill>
                  <a:srgbClr val="2E3036"/>
                </a:solidFill>
                <a:latin typeface="+mn-lt"/>
              </a:defRPr>
            </a:lvl1pPr>
            <a:lvl2pPr marL="457200" indent="0">
              <a:buNone/>
              <a:defRPr>
                <a:solidFill>
                  <a:srgbClr val="2E3036"/>
                </a:solidFill>
                <a:latin typeface="+mj-lt"/>
              </a:defRPr>
            </a:lvl2pPr>
            <a:lvl3pPr marL="914400" indent="0">
              <a:buNone/>
              <a:defRPr>
                <a:solidFill>
                  <a:srgbClr val="2E3036"/>
                </a:solidFill>
                <a:latin typeface="+mj-lt"/>
              </a:defRPr>
            </a:lvl3pPr>
            <a:lvl4pPr marL="1371600" indent="0">
              <a:buNone/>
              <a:defRPr>
                <a:solidFill>
                  <a:srgbClr val="2E3036"/>
                </a:solidFill>
                <a:latin typeface="+mj-lt"/>
              </a:defRPr>
            </a:lvl4pPr>
            <a:lvl5pPr marL="1828800" indent="0">
              <a:buNone/>
              <a:defRPr>
                <a:solidFill>
                  <a:srgbClr val="2E3036"/>
                </a:solidFill>
                <a:latin typeface="+mj-lt"/>
              </a:defRPr>
            </a:lvl5pPr>
          </a:lstStyle>
          <a:p>
            <a:pPr lvl="0"/>
            <a:r>
              <a:rPr lang="en-US" dirty="0"/>
              <a:t>Subtitle</a:t>
            </a:r>
          </a:p>
        </p:txBody>
      </p:sp>
      <p:sp>
        <p:nvSpPr>
          <p:cNvPr id="18" name="Text Placeholder 14">
            <a:extLst>
              <a:ext uri="{FF2B5EF4-FFF2-40B4-BE49-F238E27FC236}">
                <a16:creationId xmlns:a16="http://schemas.microsoft.com/office/drawing/2014/main" id="{6ABD75FB-1AD9-427D-B709-AB73D0CAACA0}"/>
              </a:ext>
            </a:extLst>
          </p:cNvPr>
          <p:cNvSpPr>
            <a:spLocks noGrp="1"/>
          </p:cNvSpPr>
          <p:nvPr>
            <p:ph type="body" sz="quarter" idx="14" hasCustomPrompt="1"/>
          </p:nvPr>
        </p:nvSpPr>
        <p:spPr>
          <a:xfrm>
            <a:off x="6394448" y="1080496"/>
            <a:ext cx="5359401" cy="4967504"/>
          </a:xfrm>
        </p:spPr>
        <p:txBody>
          <a:bodyPr>
            <a:noAutofit/>
          </a:bodyPr>
          <a:lstStyle>
            <a:lvl1pPr marL="0" indent="0">
              <a:lnSpc>
                <a:spcPct val="114000"/>
              </a:lnSpc>
              <a:spcAft>
                <a:spcPts val="600"/>
              </a:spcAft>
              <a:buNone/>
              <a:defRPr sz="1600">
                <a:solidFill>
                  <a:srgbClr val="2E3036"/>
                </a:solidFill>
                <a:latin typeface="+mj-lt"/>
              </a:defRPr>
            </a:lvl1pPr>
            <a:lvl2pPr marL="457200" indent="0" algn="l">
              <a:lnSpc>
                <a:spcPct val="114000"/>
              </a:lnSpc>
              <a:spcAft>
                <a:spcPts val="600"/>
              </a:spcAft>
              <a:buFont typeface="Arial" panose="020B0604020202020204" pitchFamily="34" charset="0"/>
              <a:buNone/>
              <a:defRPr sz="1600">
                <a:solidFill>
                  <a:srgbClr val="2E3036"/>
                </a:solidFill>
                <a:latin typeface="+mj-lt"/>
              </a:defRPr>
            </a:lvl2pPr>
            <a:lvl3pPr marL="914400" indent="0" algn="l">
              <a:lnSpc>
                <a:spcPct val="114000"/>
              </a:lnSpc>
              <a:spcAft>
                <a:spcPts val="600"/>
              </a:spcAft>
              <a:buFont typeface="Arial" panose="020B0604020202020204" pitchFamily="34" charset="0"/>
              <a:buNone/>
              <a:defRPr sz="1600">
                <a:solidFill>
                  <a:srgbClr val="2E3036"/>
                </a:solidFill>
                <a:latin typeface="+mj-lt"/>
              </a:defRPr>
            </a:lvl3pPr>
            <a:lvl4pPr marL="1371600" indent="0" algn="l">
              <a:lnSpc>
                <a:spcPct val="114000"/>
              </a:lnSpc>
              <a:spcAft>
                <a:spcPts val="600"/>
              </a:spcAft>
              <a:buFont typeface="Arial" panose="020B0604020202020204" pitchFamily="34" charset="0"/>
              <a:buNone/>
              <a:defRPr sz="1600">
                <a:solidFill>
                  <a:srgbClr val="2E3036"/>
                </a:solidFill>
                <a:latin typeface="+mj-lt"/>
              </a:defRPr>
            </a:lvl4pPr>
            <a:lvl5pPr marL="1828800" indent="0" algn="l">
              <a:buNone/>
              <a:defRPr sz="1800">
                <a:solidFill>
                  <a:srgbClr val="2E3036"/>
                </a:solidFill>
              </a:defRPr>
            </a:lvl5pPr>
          </a:lstStyle>
          <a:p>
            <a:pPr lvl="0"/>
            <a:r>
              <a:rPr lang="en-US" dirty="0"/>
              <a:t>Second level</a:t>
            </a:r>
          </a:p>
          <a:p>
            <a:pPr lvl="1"/>
            <a:r>
              <a:rPr lang="en-US" dirty="0"/>
              <a:t>Third level</a:t>
            </a:r>
          </a:p>
          <a:p>
            <a:pPr lvl="2"/>
            <a:r>
              <a:rPr lang="en-US" dirty="0"/>
              <a:t>Fourth level</a:t>
            </a:r>
          </a:p>
          <a:p>
            <a:pPr lvl="3"/>
            <a:r>
              <a:rPr lang="en-US" dirty="0"/>
              <a:t>Fifth level</a:t>
            </a:r>
            <a:endParaRPr lang="en-GB" dirty="0"/>
          </a:p>
        </p:txBody>
      </p:sp>
      <p:pic>
        <p:nvPicPr>
          <p:cNvPr id="13" name="Picture 12" descr="Logo&#10;&#10;Description automatically generated">
            <a:extLst>
              <a:ext uri="{FF2B5EF4-FFF2-40B4-BE49-F238E27FC236}">
                <a16:creationId xmlns:a16="http://schemas.microsoft.com/office/drawing/2014/main" id="{948959DF-7AB4-630C-5AC1-781577C9636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2640" t="28354" r="12641" b="27841"/>
          <a:stretch/>
        </p:blipFill>
        <p:spPr>
          <a:xfrm>
            <a:off x="10832742" y="606830"/>
            <a:ext cx="921107" cy="360000"/>
          </a:xfrm>
          <a:prstGeom prst="rect">
            <a:avLst/>
          </a:prstGeom>
        </p:spPr>
      </p:pic>
      <p:sp>
        <p:nvSpPr>
          <p:cNvPr id="14" name="Rectangle 13">
            <a:extLst>
              <a:ext uri="{FF2B5EF4-FFF2-40B4-BE49-F238E27FC236}">
                <a16:creationId xmlns:a16="http://schemas.microsoft.com/office/drawing/2014/main" id="{ACB1BF4E-61F6-5A3A-B84C-9818B82D059E}"/>
              </a:ext>
            </a:extLst>
          </p:cNvPr>
          <p:cNvSpPr/>
          <p:nvPr userDrawn="1"/>
        </p:nvSpPr>
        <p:spPr>
          <a:xfrm>
            <a:off x="0" y="6408000"/>
            <a:ext cx="12192000" cy="450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Icon&#10;&#10;Description automatically generated">
            <a:extLst>
              <a:ext uri="{FF2B5EF4-FFF2-40B4-BE49-F238E27FC236}">
                <a16:creationId xmlns:a16="http://schemas.microsoft.com/office/drawing/2014/main" id="{5B227F21-7F99-3D86-7C98-D7FB1F765266}"/>
              </a:ext>
            </a:extLst>
          </p:cNvPr>
          <p:cNvPicPr>
            <a:picLocks noChangeAspect="1"/>
          </p:cNvPicPr>
          <p:nvPr userDrawn="1"/>
        </p:nvPicPr>
        <p:blipFill rotWithShape="1">
          <a:blip r:embed="rId5"/>
          <a:srcRect r="53141"/>
          <a:stretch/>
        </p:blipFill>
        <p:spPr>
          <a:xfrm rot="16200000">
            <a:off x="4246169" y="-757999"/>
            <a:ext cx="1336757" cy="2852755"/>
          </a:xfrm>
          <a:prstGeom prst="rect">
            <a:avLst/>
          </a:prstGeom>
        </p:spPr>
      </p:pic>
      <p:sp>
        <p:nvSpPr>
          <p:cNvPr id="12" name="TextBox 11">
            <a:extLst>
              <a:ext uri="{FF2B5EF4-FFF2-40B4-BE49-F238E27FC236}">
                <a16:creationId xmlns:a16="http://schemas.microsoft.com/office/drawing/2014/main" id="{22777420-DDA7-CF95-F4D6-DA9227E0444B}"/>
              </a:ext>
            </a:extLst>
          </p:cNvPr>
          <p:cNvSpPr txBox="1"/>
          <p:nvPr userDrawn="1"/>
        </p:nvSpPr>
        <p:spPr>
          <a:xfrm>
            <a:off x="180055" y="6521779"/>
            <a:ext cx="3339522" cy="261610"/>
          </a:xfrm>
          <a:prstGeom prst="rect">
            <a:avLst/>
          </a:prstGeom>
          <a:noFill/>
        </p:spPr>
        <p:txBody>
          <a:bodyPr wrap="square" rtlCol="0">
            <a:spAutoFit/>
          </a:bodyPr>
          <a:lstStyle/>
          <a:p>
            <a:pPr algn="l"/>
            <a:r>
              <a:rPr lang="en-GB" sz="1100" b="1" spc="200" baseline="0" dirty="0">
                <a:solidFill>
                  <a:schemeClr val="bg1"/>
                </a:solidFill>
                <a:latin typeface="+mn-lt"/>
              </a:rPr>
              <a:t>IGNITING LEADERS, CHANGING LIVES</a:t>
            </a:r>
          </a:p>
        </p:txBody>
      </p:sp>
      <p:sp>
        <p:nvSpPr>
          <p:cNvPr id="19" name="TextBox 18">
            <a:extLst>
              <a:ext uri="{FF2B5EF4-FFF2-40B4-BE49-F238E27FC236}">
                <a16:creationId xmlns:a16="http://schemas.microsoft.com/office/drawing/2014/main" id="{295C764D-3096-7EC0-BD08-C0102BA8DF19}"/>
              </a:ext>
            </a:extLst>
          </p:cNvPr>
          <p:cNvSpPr txBox="1"/>
          <p:nvPr userDrawn="1"/>
        </p:nvSpPr>
        <p:spPr>
          <a:xfrm>
            <a:off x="8672425" y="6521778"/>
            <a:ext cx="3339522" cy="276999"/>
          </a:xfrm>
          <a:prstGeom prst="rect">
            <a:avLst/>
          </a:prstGeom>
          <a:noFill/>
        </p:spPr>
        <p:txBody>
          <a:bodyPr wrap="square" rtlCol="0">
            <a:spAutoFit/>
          </a:bodyPr>
          <a:lstStyle/>
          <a:p>
            <a:pPr algn="r"/>
            <a:r>
              <a:rPr lang="en-GB" sz="1200" b="0" i="1" spc="0" baseline="0" dirty="0">
                <a:solidFill>
                  <a:schemeClr val="bg1"/>
                </a:solidFill>
                <a:latin typeface="+mj-lt"/>
              </a:rPr>
              <a:t>www.pixl.org.uk</a:t>
            </a:r>
          </a:p>
        </p:txBody>
      </p:sp>
    </p:spTree>
    <p:extLst>
      <p:ext uri="{BB962C8B-B14F-4D97-AF65-F5344CB8AC3E}">
        <p14:creationId xmlns:p14="http://schemas.microsoft.com/office/powerpoint/2010/main" val="198390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65294C9C-F49A-E95E-968B-BC168FDAFC58}"/>
              </a:ext>
            </a:extLst>
          </p:cNvPr>
          <p:cNvPicPr>
            <a:picLocks noChangeAspect="1"/>
          </p:cNvPicPr>
          <p:nvPr userDrawn="1"/>
        </p:nvPicPr>
        <p:blipFill rotWithShape="1">
          <a:blip r:embed="rId2"/>
          <a:srcRect r="34944"/>
          <a:stretch/>
        </p:blipFill>
        <p:spPr>
          <a:xfrm>
            <a:off x="9942285" y="2485899"/>
            <a:ext cx="2249715" cy="3458126"/>
          </a:xfrm>
          <a:prstGeom prst="rect">
            <a:avLst/>
          </a:prstGeom>
        </p:spPr>
      </p:pic>
      <p:sp>
        <p:nvSpPr>
          <p:cNvPr id="12" name="Text Placeholder 7">
            <a:extLst>
              <a:ext uri="{FF2B5EF4-FFF2-40B4-BE49-F238E27FC236}">
                <a16:creationId xmlns:a16="http://schemas.microsoft.com/office/drawing/2014/main" id="{C64BE4E5-8C86-9573-04A8-93CC1DD4F0FA}"/>
              </a:ext>
            </a:extLst>
          </p:cNvPr>
          <p:cNvSpPr>
            <a:spLocks noGrp="1"/>
          </p:cNvSpPr>
          <p:nvPr>
            <p:ph type="body" sz="quarter" idx="10" hasCustomPrompt="1"/>
          </p:nvPr>
        </p:nvSpPr>
        <p:spPr>
          <a:xfrm>
            <a:off x="638174" y="606830"/>
            <a:ext cx="9834566" cy="747518"/>
          </a:xfrm>
        </p:spPr>
        <p:txBody>
          <a:bodyPr>
            <a:noAutofit/>
          </a:bodyPr>
          <a:lstStyle>
            <a:lvl1pPr marL="0" indent="0">
              <a:buNone/>
              <a:defRPr sz="4400" b="1">
                <a:solidFill>
                  <a:srgbClr val="E26A11"/>
                </a:solidFill>
              </a:defRPr>
            </a:lvl1pPr>
            <a:lvl2pPr marL="457200" indent="0">
              <a:buNone/>
              <a:defRPr sz="5400" b="1">
                <a:solidFill>
                  <a:srgbClr val="347ABE"/>
                </a:solidFill>
              </a:defRPr>
            </a:lvl2pPr>
            <a:lvl3pPr marL="914400" indent="0">
              <a:buNone/>
              <a:defRPr sz="5400" b="1">
                <a:solidFill>
                  <a:srgbClr val="347ABE"/>
                </a:solidFill>
              </a:defRPr>
            </a:lvl3pPr>
            <a:lvl4pPr marL="1371600" indent="0">
              <a:buNone/>
              <a:defRPr sz="5400" b="1">
                <a:solidFill>
                  <a:srgbClr val="347ABE"/>
                </a:solidFill>
              </a:defRPr>
            </a:lvl4pPr>
            <a:lvl5pPr marL="1828800" indent="0">
              <a:buNone/>
              <a:defRPr sz="5400" b="1">
                <a:solidFill>
                  <a:srgbClr val="347ABE"/>
                </a:solidFill>
              </a:defRPr>
            </a:lvl5pPr>
          </a:lstStyle>
          <a:p>
            <a:pPr lvl="0"/>
            <a:r>
              <a:rPr lang="en-US" dirty="0"/>
              <a:t>Slide Title</a:t>
            </a:r>
            <a:endParaRPr lang="en-GB" dirty="0"/>
          </a:p>
        </p:txBody>
      </p:sp>
      <p:pic>
        <p:nvPicPr>
          <p:cNvPr id="13" name="Picture 12" descr="Logo&#10;&#10;Description automatically generated">
            <a:extLst>
              <a:ext uri="{FF2B5EF4-FFF2-40B4-BE49-F238E27FC236}">
                <a16:creationId xmlns:a16="http://schemas.microsoft.com/office/drawing/2014/main" id="{948959DF-7AB4-630C-5AC1-781577C9636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640" t="28354" r="12641" b="27841"/>
          <a:stretch/>
        </p:blipFill>
        <p:spPr>
          <a:xfrm>
            <a:off x="10832742" y="606830"/>
            <a:ext cx="921107" cy="360000"/>
          </a:xfrm>
          <a:prstGeom prst="rect">
            <a:avLst/>
          </a:prstGeom>
        </p:spPr>
      </p:pic>
      <p:sp>
        <p:nvSpPr>
          <p:cNvPr id="21" name="Table Placeholder 20">
            <a:extLst>
              <a:ext uri="{FF2B5EF4-FFF2-40B4-BE49-F238E27FC236}">
                <a16:creationId xmlns:a16="http://schemas.microsoft.com/office/drawing/2014/main" id="{D27198D2-6F9A-30C1-3AF9-D6A7A6248E45}"/>
              </a:ext>
            </a:extLst>
          </p:cNvPr>
          <p:cNvSpPr>
            <a:spLocks noGrp="1"/>
          </p:cNvSpPr>
          <p:nvPr>
            <p:ph type="tbl" sz="quarter" idx="11"/>
          </p:nvPr>
        </p:nvSpPr>
        <p:spPr>
          <a:xfrm>
            <a:off x="638175" y="1651000"/>
            <a:ext cx="11115675" cy="4397000"/>
          </a:xfrm>
        </p:spPr>
        <p:txBody>
          <a:bodyPr/>
          <a:lstStyle>
            <a:lvl1pPr marL="0" indent="0">
              <a:buNone/>
              <a:defRPr/>
            </a:lvl1pPr>
          </a:lstStyle>
          <a:p>
            <a:endParaRPr lang="en-GB" dirty="0"/>
          </a:p>
        </p:txBody>
      </p:sp>
      <p:sp>
        <p:nvSpPr>
          <p:cNvPr id="14" name="Rectangle 13">
            <a:extLst>
              <a:ext uri="{FF2B5EF4-FFF2-40B4-BE49-F238E27FC236}">
                <a16:creationId xmlns:a16="http://schemas.microsoft.com/office/drawing/2014/main" id="{11E51B91-8573-B8CA-D024-BBA11AB69704}"/>
              </a:ext>
            </a:extLst>
          </p:cNvPr>
          <p:cNvSpPr/>
          <p:nvPr userDrawn="1"/>
        </p:nvSpPr>
        <p:spPr>
          <a:xfrm>
            <a:off x="0" y="6408000"/>
            <a:ext cx="12192000" cy="450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Circle&#10;&#10;Description automatically generated">
            <a:extLst>
              <a:ext uri="{FF2B5EF4-FFF2-40B4-BE49-F238E27FC236}">
                <a16:creationId xmlns:a16="http://schemas.microsoft.com/office/drawing/2014/main" id="{1D87C0FF-EB5F-D9AD-2A2D-E24B963BACC5}"/>
              </a:ext>
            </a:extLst>
          </p:cNvPr>
          <p:cNvPicPr>
            <a:picLocks noChangeAspect="1"/>
          </p:cNvPicPr>
          <p:nvPr userDrawn="1"/>
        </p:nvPicPr>
        <p:blipFill rotWithShape="1">
          <a:blip r:embed="rId4">
            <a:alphaModFix amt="50000"/>
          </a:blip>
          <a:srcRect l="20194" b="24768"/>
          <a:stretch/>
        </p:blipFill>
        <p:spPr>
          <a:xfrm>
            <a:off x="0" y="3683479"/>
            <a:ext cx="2890160" cy="2724521"/>
          </a:xfrm>
          <a:prstGeom prst="rect">
            <a:avLst/>
          </a:prstGeom>
        </p:spPr>
      </p:pic>
      <p:sp>
        <p:nvSpPr>
          <p:cNvPr id="9" name="TextBox 8">
            <a:extLst>
              <a:ext uri="{FF2B5EF4-FFF2-40B4-BE49-F238E27FC236}">
                <a16:creationId xmlns:a16="http://schemas.microsoft.com/office/drawing/2014/main" id="{46705D88-12D9-3B94-ADD3-67FC1EA417B7}"/>
              </a:ext>
            </a:extLst>
          </p:cNvPr>
          <p:cNvSpPr txBox="1"/>
          <p:nvPr userDrawn="1"/>
        </p:nvSpPr>
        <p:spPr>
          <a:xfrm>
            <a:off x="180055" y="6521779"/>
            <a:ext cx="3339522" cy="261610"/>
          </a:xfrm>
          <a:prstGeom prst="rect">
            <a:avLst/>
          </a:prstGeom>
          <a:noFill/>
        </p:spPr>
        <p:txBody>
          <a:bodyPr wrap="square" rtlCol="0">
            <a:spAutoFit/>
          </a:bodyPr>
          <a:lstStyle/>
          <a:p>
            <a:pPr algn="l"/>
            <a:r>
              <a:rPr lang="en-GB" sz="1100" b="1" spc="200" baseline="0" dirty="0">
                <a:solidFill>
                  <a:schemeClr val="bg1"/>
                </a:solidFill>
                <a:latin typeface="+mn-lt"/>
              </a:rPr>
              <a:t>IGNITING LEADERS, CHANGING LIVES</a:t>
            </a:r>
          </a:p>
        </p:txBody>
      </p:sp>
      <p:sp>
        <p:nvSpPr>
          <p:cNvPr id="10" name="TextBox 9">
            <a:extLst>
              <a:ext uri="{FF2B5EF4-FFF2-40B4-BE49-F238E27FC236}">
                <a16:creationId xmlns:a16="http://schemas.microsoft.com/office/drawing/2014/main" id="{9548E9D1-D174-84EB-3CC5-6606BC0C5C7D}"/>
              </a:ext>
            </a:extLst>
          </p:cNvPr>
          <p:cNvSpPr txBox="1"/>
          <p:nvPr userDrawn="1"/>
        </p:nvSpPr>
        <p:spPr>
          <a:xfrm>
            <a:off x="8672425" y="6521778"/>
            <a:ext cx="3339522" cy="276999"/>
          </a:xfrm>
          <a:prstGeom prst="rect">
            <a:avLst/>
          </a:prstGeom>
          <a:noFill/>
        </p:spPr>
        <p:txBody>
          <a:bodyPr wrap="square" rtlCol="0">
            <a:spAutoFit/>
          </a:bodyPr>
          <a:lstStyle/>
          <a:p>
            <a:pPr algn="r"/>
            <a:r>
              <a:rPr lang="en-GB" sz="1200" b="0" i="1" spc="0" baseline="0" dirty="0">
                <a:solidFill>
                  <a:schemeClr val="bg1"/>
                </a:solidFill>
                <a:latin typeface="+mj-lt"/>
              </a:rPr>
              <a:t>www.pixl.org.uk</a:t>
            </a:r>
          </a:p>
        </p:txBody>
      </p:sp>
    </p:spTree>
    <p:extLst>
      <p:ext uri="{BB962C8B-B14F-4D97-AF65-F5344CB8AC3E}">
        <p14:creationId xmlns:p14="http://schemas.microsoft.com/office/powerpoint/2010/main" val="1998094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3 Sectional">
    <p:spTree>
      <p:nvGrpSpPr>
        <p:cNvPr id="1" name=""/>
        <p:cNvGrpSpPr/>
        <p:nvPr/>
      </p:nvGrpSpPr>
      <p:grpSpPr>
        <a:xfrm>
          <a:off x="0" y="0"/>
          <a:ext cx="0" cy="0"/>
          <a:chOff x="0" y="0"/>
          <a:chExt cx="0" cy="0"/>
        </a:xfrm>
      </p:grpSpPr>
      <p:pic>
        <p:nvPicPr>
          <p:cNvPr id="12" name="Picture 11" descr="Icon&#10;&#10;Description automatically generated">
            <a:extLst>
              <a:ext uri="{FF2B5EF4-FFF2-40B4-BE49-F238E27FC236}">
                <a16:creationId xmlns:a16="http://schemas.microsoft.com/office/drawing/2014/main" id="{0904F72E-842E-C249-D720-5AB69C44B50F}"/>
              </a:ext>
            </a:extLst>
          </p:cNvPr>
          <p:cNvPicPr>
            <a:picLocks noChangeAspect="1"/>
          </p:cNvPicPr>
          <p:nvPr userDrawn="1"/>
        </p:nvPicPr>
        <p:blipFill rotWithShape="1">
          <a:blip r:embed="rId2"/>
          <a:srcRect t="1" b="43791"/>
          <a:stretch/>
        </p:blipFill>
        <p:spPr>
          <a:xfrm rot="10800000">
            <a:off x="8271578" y="-2"/>
            <a:ext cx="2381164" cy="1338412"/>
          </a:xfrm>
          <a:prstGeom prst="rect">
            <a:avLst/>
          </a:prstGeom>
        </p:spPr>
      </p:pic>
      <p:sp>
        <p:nvSpPr>
          <p:cNvPr id="14" name="Rectangle 13">
            <a:extLst>
              <a:ext uri="{FF2B5EF4-FFF2-40B4-BE49-F238E27FC236}">
                <a16:creationId xmlns:a16="http://schemas.microsoft.com/office/drawing/2014/main" id="{81EAC2F7-BCA7-0438-EFFA-1F13C66E84A3}"/>
              </a:ext>
            </a:extLst>
          </p:cNvPr>
          <p:cNvSpPr/>
          <p:nvPr userDrawn="1"/>
        </p:nvSpPr>
        <p:spPr>
          <a:xfrm>
            <a:off x="0" y="-9332"/>
            <a:ext cx="900000" cy="6867331"/>
          </a:xfrm>
          <a:prstGeom prst="rect">
            <a:avLst/>
          </a:prstGeom>
          <a:solidFill>
            <a:srgbClr val="2E3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picture containing black, grate&#10;&#10;Description automatically generated">
            <a:extLst>
              <a:ext uri="{FF2B5EF4-FFF2-40B4-BE49-F238E27FC236}">
                <a16:creationId xmlns:a16="http://schemas.microsoft.com/office/drawing/2014/main" id="{B84BB373-315B-65AF-B064-37A7B19F91AE}"/>
              </a:ext>
            </a:extLst>
          </p:cNvPr>
          <p:cNvPicPr>
            <a:picLocks noChangeAspect="1"/>
          </p:cNvPicPr>
          <p:nvPr userDrawn="1"/>
        </p:nvPicPr>
        <p:blipFill rotWithShape="1">
          <a:blip r:embed="rId3">
            <a:alphaModFix amt="35000"/>
          </a:blip>
          <a:srcRect l="23423" t="19211" r="-3195" b="-1475"/>
          <a:stretch/>
        </p:blipFill>
        <p:spPr>
          <a:xfrm rot="16200000">
            <a:off x="42372" y="3649733"/>
            <a:ext cx="2706561" cy="2791305"/>
          </a:xfrm>
          <a:prstGeom prst="rect">
            <a:avLst/>
          </a:prstGeom>
        </p:spPr>
      </p:pic>
      <p:pic>
        <p:nvPicPr>
          <p:cNvPr id="27" name="Picture 26" descr="Logo&#10;&#10;Description automatically generated">
            <a:extLst>
              <a:ext uri="{FF2B5EF4-FFF2-40B4-BE49-F238E27FC236}">
                <a16:creationId xmlns:a16="http://schemas.microsoft.com/office/drawing/2014/main" id="{645FA041-B607-2607-D07D-51E0E16237B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2640" t="28354" r="12641" b="27841"/>
          <a:stretch/>
        </p:blipFill>
        <p:spPr>
          <a:xfrm>
            <a:off x="10832742" y="606830"/>
            <a:ext cx="921107" cy="360000"/>
          </a:xfrm>
          <a:prstGeom prst="rect">
            <a:avLst/>
          </a:prstGeom>
        </p:spPr>
      </p:pic>
      <p:sp>
        <p:nvSpPr>
          <p:cNvPr id="16" name="Rectangle 15">
            <a:extLst>
              <a:ext uri="{FF2B5EF4-FFF2-40B4-BE49-F238E27FC236}">
                <a16:creationId xmlns:a16="http://schemas.microsoft.com/office/drawing/2014/main" id="{5DD2A709-FD65-EEF1-CD56-C1956AE63D90}"/>
              </a:ext>
            </a:extLst>
          </p:cNvPr>
          <p:cNvSpPr/>
          <p:nvPr userDrawn="1"/>
        </p:nvSpPr>
        <p:spPr>
          <a:xfrm>
            <a:off x="0" y="6408000"/>
            <a:ext cx="12192000" cy="450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AA88AED4-6BB1-3763-C81D-F86B3029C013}"/>
              </a:ext>
            </a:extLst>
          </p:cNvPr>
          <p:cNvSpPr>
            <a:spLocks noGrp="1"/>
          </p:cNvSpPr>
          <p:nvPr>
            <p:ph type="body" sz="quarter" idx="10" hasCustomPrompt="1"/>
          </p:nvPr>
        </p:nvSpPr>
        <p:spPr>
          <a:xfrm>
            <a:off x="1276344" y="606830"/>
            <a:ext cx="9196397" cy="747518"/>
          </a:xfrm>
        </p:spPr>
        <p:txBody>
          <a:bodyPr>
            <a:noAutofit/>
          </a:bodyPr>
          <a:lstStyle>
            <a:lvl1pPr marL="0" indent="0">
              <a:buNone/>
              <a:defRPr sz="5400" b="1">
                <a:solidFill>
                  <a:srgbClr val="E26A11"/>
                </a:solidFill>
              </a:defRPr>
            </a:lvl1pPr>
            <a:lvl2pPr marL="457200" indent="0">
              <a:buNone/>
              <a:defRPr sz="5400" b="1">
                <a:solidFill>
                  <a:srgbClr val="347ABE"/>
                </a:solidFill>
              </a:defRPr>
            </a:lvl2pPr>
            <a:lvl3pPr marL="914400" indent="0">
              <a:buNone/>
              <a:defRPr sz="5400" b="1">
                <a:solidFill>
                  <a:srgbClr val="347ABE"/>
                </a:solidFill>
              </a:defRPr>
            </a:lvl3pPr>
            <a:lvl4pPr marL="1371600" indent="0">
              <a:buNone/>
              <a:defRPr sz="5400" b="1">
                <a:solidFill>
                  <a:srgbClr val="347ABE"/>
                </a:solidFill>
              </a:defRPr>
            </a:lvl4pPr>
            <a:lvl5pPr marL="1828800" indent="0">
              <a:buNone/>
              <a:defRPr sz="5400" b="1">
                <a:solidFill>
                  <a:srgbClr val="347ABE"/>
                </a:solidFill>
              </a:defRPr>
            </a:lvl5pPr>
          </a:lstStyle>
          <a:p>
            <a:pPr lvl="0"/>
            <a:r>
              <a:rPr lang="en-US" dirty="0"/>
              <a:t>Slide Title</a:t>
            </a:r>
            <a:endParaRPr lang="en-GB" dirty="0"/>
          </a:p>
        </p:txBody>
      </p:sp>
      <p:sp>
        <p:nvSpPr>
          <p:cNvPr id="17" name="Text Placeholder 14">
            <a:extLst>
              <a:ext uri="{FF2B5EF4-FFF2-40B4-BE49-F238E27FC236}">
                <a16:creationId xmlns:a16="http://schemas.microsoft.com/office/drawing/2014/main" id="{CB72A3D3-2530-30E1-216C-B2F48BF46140}"/>
              </a:ext>
            </a:extLst>
          </p:cNvPr>
          <p:cNvSpPr>
            <a:spLocks noGrp="1"/>
          </p:cNvSpPr>
          <p:nvPr>
            <p:ph type="body" sz="quarter" idx="12" hasCustomPrompt="1"/>
          </p:nvPr>
        </p:nvSpPr>
        <p:spPr>
          <a:xfrm>
            <a:off x="1276345" y="1728339"/>
            <a:ext cx="10477503" cy="4203480"/>
          </a:xfrm>
        </p:spPr>
        <p:txBody>
          <a:bodyPr>
            <a:noAutofit/>
          </a:bodyPr>
          <a:lstStyle>
            <a:lvl1pPr marL="285750" indent="-285750">
              <a:lnSpc>
                <a:spcPct val="114000"/>
              </a:lnSpc>
              <a:spcAft>
                <a:spcPts val="600"/>
              </a:spcAft>
              <a:buFont typeface="Arial" panose="020B0604020202020204" pitchFamily="34" charset="0"/>
              <a:buChar char="•"/>
              <a:defRPr sz="1600">
                <a:solidFill>
                  <a:srgbClr val="2E3036"/>
                </a:solidFill>
                <a:latin typeface="+mj-lt"/>
              </a:defRPr>
            </a:lvl1pPr>
            <a:lvl2pPr marL="742950" indent="-285750" algn="l">
              <a:lnSpc>
                <a:spcPct val="114000"/>
              </a:lnSpc>
              <a:spcAft>
                <a:spcPts val="600"/>
              </a:spcAft>
              <a:buFont typeface="Arial" panose="020B0604020202020204" pitchFamily="34" charset="0"/>
              <a:buChar char="•"/>
              <a:defRPr sz="1600">
                <a:solidFill>
                  <a:srgbClr val="2E3036"/>
                </a:solidFill>
                <a:latin typeface="+mj-lt"/>
              </a:defRPr>
            </a:lvl2pPr>
            <a:lvl3pPr marL="1200150" indent="-285750" algn="l">
              <a:lnSpc>
                <a:spcPct val="114000"/>
              </a:lnSpc>
              <a:spcAft>
                <a:spcPts val="600"/>
              </a:spcAft>
              <a:buFont typeface="Arial" panose="020B0604020202020204" pitchFamily="34" charset="0"/>
              <a:buChar char="•"/>
              <a:defRPr sz="1600">
                <a:solidFill>
                  <a:srgbClr val="2E3036"/>
                </a:solidFill>
                <a:latin typeface="+mj-lt"/>
              </a:defRPr>
            </a:lvl3pPr>
            <a:lvl4pPr marL="1657350" indent="-285750" algn="l">
              <a:lnSpc>
                <a:spcPct val="114000"/>
              </a:lnSpc>
              <a:spcAft>
                <a:spcPts val="600"/>
              </a:spcAft>
              <a:buFont typeface="Arial" panose="020B0604020202020204" pitchFamily="34" charset="0"/>
              <a:buChar char="•"/>
              <a:defRPr sz="1600">
                <a:solidFill>
                  <a:srgbClr val="2E3036"/>
                </a:solidFill>
                <a:latin typeface="+mj-lt"/>
              </a:defRPr>
            </a:lvl4pPr>
            <a:lvl5pPr marL="1828800" indent="0" algn="l">
              <a:buNone/>
              <a:defRPr sz="1800">
                <a:solidFill>
                  <a:srgbClr val="2E3036"/>
                </a:solidFill>
              </a:defRPr>
            </a:lvl5pPr>
          </a:lstStyle>
          <a:p>
            <a:pPr lvl="0"/>
            <a:r>
              <a:rPr lang="en-US" dirty="0"/>
              <a:t>Second level</a:t>
            </a:r>
          </a:p>
          <a:p>
            <a:pPr lvl="1"/>
            <a:r>
              <a:rPr lang="en-US" dirty="0"/>
              <a:t>Third level</a:t>
            </a:r>
          </a:p>
          <a:p>
            <a:pPr lvl="2"/>
            <a:r>
              <a:rPr lang="en-US" dirty="0"/>
              <a:t>Fourth level</a:t>
            </a:r>
          </a:p>
          <a:p>
            <a:pPr lvl="3"/>
            <a:r>
              <a:rPr lang="en-US" dirty="0"/>
              <a:t>Fifth level</a:t>
            </a:r>
            <a:endParaRPr lang="en-GB" dirty="0"/>
          </a:p>
        </p:txBody>
      </p:sp>
      <p:sp>
        <p:nvSpPr>
          <p:cNvPr id="19" name="TextBox 18">
            <a:extLst>
              <a:ext uri="{FF2B5EF4-FFF2-40B4-BE49-F238E27FC236}">
                <a16:creationId xmlns:a16="http://schemas.microsoft.com/office/drawing/2014/main" id="{58F7F315-6030-1F89-AE8C-CE35FBE0A936}"/>
              </a:ext>
            </a:extLst>
          </p:cNvPr>
          <p:cNvSpPr txBox="1"/>
          <p:nvPr userDrawn="1"/>
        </p:nvSpPr>
        <p:spPr>
          <a:xfrm>
            <a:off x="22874" y="0"/>
            <a:ext cx="800219" cy="6867331"/>
          </a:xfrm>
          <a:prstGeom prst="rect">
            <a:avLst/>
          </a:prstGeom>
          <a:noFill/>
        </p:spPr>
        <p:txBody>
          <a:bodyPr vert="vert270" wrap="square" rtlCol="0">
            <a:spAutoFit/>
          </a:bodyPr>
          <a:lstStyle/>
          <a:p>
            <a:pPr algn="ctr"/>
            <a:r>
              <a:rPr lang="en-GB" sz="4000" b="1" spc="200" baseline="0" dirty="0">
                <a:solidFill>
                  <a:schemeClr val="bg1"/>
                </a:solidFill>
                <a:latin typeface="+mj-lt"/>
              </a:rPr>
              <a:t>Implementation</a:t>
            </a:r>
          </a:p>
        </p:txBody>
      </p:sp>
      <p:pic>
        <p:nvPicPr>
          <p:cNvPr id="11" name="Picture 10" descr="Shape, circle&#10;&#10;Description automatically generated">
            <a:extLst>
              <a:ext uri="{FF2B5EF4-FFF2-40B4-BE49-F238E27FC236}">
                <a16:creationId xmlns:a16="http://schemas.microsoft.com/office/drawing/2014/main" id="{9D681CDC-9CB2-ED18-B3AC-AE5E5D77E47C}"/>
              </a:ext>
            </a:extLst>
          </p:cNvPr>
          <p:cNvPicPr>
            <a:picLocks noChangeAspect="1"/>
          </p:cNvPicPr>
          <p:nvPr userDrawn="1"/>
        </p:nvPicPr>
        <p:blipFill rotWithShape="1">
          <a:blip r:embed="rId5"/>
          <a:srcRect r="26921"/>
          <a:stretch/>
        </p:blipFill>
        <p:spPr>
          <a:xfrm>
            <a:off x="10804589" y="4266725"/>
            <a:ext cx="1387412" cy="1898519"/>
          </a:xfrm>
          <a:prstGeom prst="rect">
            <a:avLst/>
          </a:prstGeom>
        </p:spPr>
      </p:pic>
      <p:sp>
        <p:nvSpPr>
          <p:cNvPr id="13" name="TextBox 12">
            <a:extLst>
              <a:ext uri="{FF2B5EF4-FFF2-40B4-BE49-F238E27FC236}">
                <a16:creationId xmlns:a16="http://schemas.microsoft.com/office/drawing/2014/main" id="{2673D1EF-AEE7-CB43-6D86-49188A4A5F88}"/>
              </a:ext>
            </a:extLst>
          </p:cNvPr>
          <p:cNvSpPr txBox="1"/>
          <p:nvPr userDrawn="1"/>
        </p:nvSpPr>
        <p:spPr>
          <a:xfrm>
            <a:off x="180055" y="6521779"/>
            <a:ext cx="3339522" cy="261610"/>
          </a:xfrm>
          <a:prstGeom prst="rect">
            <a:avLst/>
          </a:prstGeom>
          <a:noFill/>
        </p:spPr>
        <p:txBody>
          <a:bodyPr wrap="square" rtlCol="0">
            <a:spAutoFit/>
          </a:bodyPr>
          <a:lstStyle/>
          <a:p>
            <a:pPr algn="l"/>
            <a:r>
              <a:rPr lang="en-GB" sz="1100" b="1" spc="200" baseline="0" dirty="0">
                <a:solidFill>
                  <a:schemeClr val="bg1"/>
                </a:solidFill>
                <a:latin typeface="+mn-lt"/>
              </a:rPr>
              <a:t>IGNITING LEADERS, CHANGING LIVES</a:t>
            </a:r>
          </a:p>
        </p:txBody>
      </p:sp>
      <p:sp>
        <p:nvSpPr>
          <p:cNvPr id="18" name="TextBox 17">
            <a:extLst>
              <a:ext uri="{FF2B5EF4-FFF2-40B4-BE49-F238E27FC236}">
                <a16:creationId xmlns:a16="http://schemas.microsoft.com/office/drawing/2014/main" id="{B8BB34C6-E84F-4513-0DFF-395444320C06}"/>
              </a:ext>
            </a:extLst>
          </p:cNvPr>
          <p:cNvSpPr txBox="1"/>
          <p:nvPr userDrawn="1"/>
        </p:nvSpPr>
        <p:spPr>
          <a:xfrm>
            <a:off x="8672425" y="6521778"/>
            <a:ext cx="3339522" cy="276999"/>
          </a:xfrm>
          <a:prstGeom prst="rect">
            <a:avLst/>
          </a:prstGeom>
          <a:noFill/>
        </p:spPr>
        <p:txBody>
          <a:bodyPr wrap="square" rtlCol="0">
            <a:spAutoFit/>
          </a:bodyPr>
          <a:lstStyle/>
          <a:p>
            <a:pPr algn="r"/>
            <a:r>
              <a:rPr lang="en-GB" sz="1200" b="0" i="1" spc="0" baseline="0" dirty="0">
                <a:solidFill>
                  <a:schemeClr val="bg1"/>
                </a:solidFill>
                <a:latin typeface="+mj-lt"/>
              </a:rPr>
              <a:t>www.pixl.org.uk</a:t>
            </a:r>
          </a:p>
        </p:txBody>
      </p:sp>
    </p:spTree>
    <p:extLst>
      <p:ext uri="{BB962C8B-B14F-4D97-AF65-F5344CB8AC3E}">
        <p14:creationId xmlns:p14="http://schemas.microsoft.com/office/powerpoint/2010/main" val="2016040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FBDDA7-D537-250A-682F-09C4E34FF4B0}"/>
              </a:ext>
            </a:extLst>
          </p:cNvPr>
          <p:cNvSpPr/>
          <p:nvPr userDrawn="1"/>
        </p:nvSpPr>
        <p:spPr>
          <a:xfrm>
            <a:off x="0" y="-9332"/>
            <a:ext cx="900000" cy="6867331"/>
          </a:xfrm>
          <a:prstGeom prst="rect">
            <a:avLst/>
          </a:prstGeom>
          <a:solidFill>
            <a:srgbClr val="2E3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Logo&#10;&#10;Description automatically generated">
            <a:extLst>
              <a:ext uri="{FF2B5EF4-FFF2-40B4-BE49-F238E27FC236}">
                <a16:creationId xmlns:a16="http://schemas.microsoft.com/office/drawing/2014/main" id="{7D6FAF7C-F0A1-35C7-AF12-4D13C94CF7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40" t="28354" r="12641" b="27841"/>
          <a:stretch/>
        </p:blipFill>
        <p:spPr>
          <a:xfrm>
            <a:off x="10832742" y="606830"/>
            <a:ext cx="921107" cy="360000"/>
          </a:xfrm>
          <a:prstGeom prst="rect">
            <a:avLst/>
          </a:prstGeom>
        </p:spPr>
      </p:pic>
      <p:sp>
        <p:nvSpPr>
          <p:cNvPr id="11" name="Rectangle 10">
            <a:extLst>
              <a:ext uri="{FF2B5EF4-FFF2-40B4-BE49-F238E27FC236}">
                <a16:creationId xmlns:a16="http://schemas.microsoft.com/office/drawing/2014/main" id="{D81DFF8C-F411-666F-1E80-C4D233EBC078}"/>
              </a:ext>
            </a:extLst>
          </p:cNvPr>
          <p:cNvSpPr/>
          <p:nvPr userDrawn="1"/>
        </p:nvSpPr>
        <p:spPr>
          <a:xfrm>
            <a:off x="0" y="6408000"/>
            <a:ext cx="12192000" cy="450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7">
            <a:extLst>
              <a:ext uri="{FF2B5EF4-FFF2-40B4-BE49-F238E27FC236}">
                <a16:creationId xmlns:a16="http://schemas.microsoft.com/office/drawing/2014/main" id="{F01D3D3F-956D-4159-F134-19CF13381097}"/>
              </a:ext>
            </a:extLst>
          </p:cNvPr>
          <p:cNvSpPr>
            <a:spLocks noGrp="1"/>
          </p:cNvSpPr>
          <p:nvPr>
            <p:ph type="body" sz="quarter" idx="10" hasCustomPrompt="1"/>
          </p:nvPr>
        </p:nvSpPr>
        <p:spPr>
          <a:xfrm>
            <a:off x="1276344" y="606830"/>
            <a:ext cx="9196397" cy="747518"/>
          </a:xfrm>
        </p:spPr>
        <p:txBody>
          <a:bodyPr>
            <a:noAutofit/>
          </a:bodyPr>
          <a:lstStyle>
            <a:lvl1pPr marL="0" indent="0">
              <a:buNone/>
              <a:defRPr sz="5400" b="1">
                <a:solidFill>
                  <a:srgbClr val="E26A11"/>
                </a:solidFill>
              </a:defRPr>
            </a:lvl1pPr>
            <a:lvl2pPr marL="457200" indent="0">
              <a:buNone/>
              <a:defRPr sz="5400" b="1">
                <a:solidFill>
                  <a:srgbClr val="347ABE"/>
                </a:solidFill>
              </a:defRPr>
            </a:lvl2pPr>
            <a:lvl3pPr marL="914400" indent="0">
              <a:buNone/>
              <a:defRPr sz="5400" b="1">
                <a:solidFill>
                  <a:srgbClr val="347ABE"/>
                </a:solidFill>
              </a:defRPr>
            </a:lvl3pPr>
            <a:lvl4pPr marL="1371600" indent="0">
              <a:buNone/>
              <a:defRPr sz="5400" b="1">
                <a:solidFill>
                  <a:srgbClr val="347ABE"/>
                </a:solidFill>
              </a:defRPr>
            </a:lvl4pPr>
            <a:lvl5pPr marL="1828800" indent="0">
              <a:buNone/>
              <a:defRPr sz="5400" b="1">
                <a:solidFill>
                  <a:srgbClr val="347ABE"/>
                </a:solidFill>
              </a:defRPr>
            </a:lvl5pPr>
          </a:lstStyle>
          <a:p>
            <a:pPr lvl="0"/>
            <a:r>
              <a:rPr lang="en-US" dirty="0"/>
              <a:t>Slide Title</a:t>
            </a:r>
            <a:endParaRPr lang="en-GB" dirty="0"/>
          </a:p>
        </p:txBody>
      </p:sp>
      <p:sp>
        <p:nvSpPr>
          <p:cNvPr id="13" name="Text Placeholder 14">
            <a:extLst>
              <a:ext uri="{FF2B5EF4-FFF2-40B4-BE49-F238E27FC236}">
                <a16:creationId xmlns:a16="http://schemas.microsoft.com/office/drawing/2014/main" id="{0E939AF7-325E-E010-E1CC-0DFB4776EFAA}"/>
              </a:ext>
            </a:extLst>
          </p:cNvPr>
          <p:cNvSpPr>
            <a:spLocks noGrp="1"/>
          </p:cNvSpPr>
          <p:nvPr>
            <p:ph type="body" sz="quarter" idx="12" hasCustomPrompt="1"/>
          </p:nvPr>
        </p:nvSpPr>
        <p:spPr>
          <a:xfrm>
            <a:off x="1276345" y="1728339"/>
            <a:ext cx="10477503" cy="4203480"/>
          </a:xfrm>
        </p:spPr>
        <p:txBody>
          <a:bodyPr>
            <a:noAutofit/>
          </a:bodyPr>
          <a:lstStyle>
            <a:lvl1pPr marL="285750" indent="-285750">
              <a:lnSpc>
                <a:spcPct val="114000"/>
              </a:lnSpc>
              <a:spcAft>
                <a:spcPts val="600"/>
              </a:spcAft>
              <a:buFont typeface="Arial" panose="020B0604020202020204" pitchFamily="34" charset="0"/>
              <a:buChar char="•"/>
              <a:defRPr sz="1600">
                <a:solidFill>
                  <a:srgbClr val="2E3036"/>
                </a:solidFill>
                <a:latin typeface="+mj-lt"/>
              </a:defRPr>
            </a:lvl1pPr>
            <a:lvl2pPr marL="742950" indent="-285750" algn="l">
              <a:lnSpc>
                <a:spcPct val="114000"/>
              </a:lnSpc>
              <a:spcAft>
                <a:spcPts val="600"/>
              </a:spcAft>
              <a:buFont typeface="Arial" panose="020B0604020202020204" pitchFamily="34" charset="0"/>
              <a:buChar char="•"/>
              <a:defRPr sz="1600">
                <a:solidFill>
                  <a:srgbClr val="2E3036"/>
                </a:solidFill>
                <a:latin typeface="+mj-lt"/>
              </a:defRPr>
            </a:lvl2pPr>
            <a:lvl3pPr marL="1200150" indent="-285750" algn="l">
              <a:lnSpc>
                <a:spcPct val="114000"/>
              </a:lnSpc>
              <a:spcAft>
                <a:spcPts val="600"/>
              </a:spcAft>
              <a:buFont typeface="Arial" panose="020B0604020202020204" pitchFamily="34" charset="0"/>
              <a:buChar char="•"/>
              <a:defRPr sz="1600">
                <a:solidFill>
                  <a:srgbClr val="2E3036"/>
                </a:solidFill>
                <a:latin typeface="+mj-lt"/>
              </a:defRPr>
            </a:lvl3pPr>
            <a:lvl4pPr marL="1657350" indent="-285750" algn="l">
              <a:lnSpc>
                <a:spcPct val="114000"/>
              </a:lnSpc>
              <a:spcAft>
                <a:spcPts val="600"/>
              </a:spcAft>
              <a:buFont typeface="Arial" panose="020B0604020202020204" pitchFamily="34" charset="0"/>
              <a:buChar char="•"/>
              <a:defRPr sz="1600">
                <a:solidFill>
                  <a:srgbClr val="2E3036"/>
                </a:solidFill>
                <a:latin typeface="+mj-lt"/>
              </a:defRPr>
            </a:lvl4pPr>
            <a:lvl5pPr marL="1828800" indent="0" algn="l">
              <a:buNone/>
              <a:defRPr sz="1800">
                <a:solidFill>
                  <a:srgbClr val="2E3036"/>
                </a:solidFill>
              </a:defRPr>
            </a:lvl5pPr>
          </a:lstStyle>
          <a:p>
            <a:pPr lvl="0"/>
            <a:r>
              <a:rPr lang="en-US" dirty="0"/>
              <a:t>Second level</a:t>
            </a:r>
          </a:p>
          <a:p>
            <a:pPr lvl="1"/>
            <a:r>
              <a:rPr lang="en-US" dirty="0"/>
              <a:t>Third level</a:t>
            </a:r>
          </a:p>
          <a:p>
            <a:pPr lvl="2"/>
            <a:r>
              <a:rPr lang="en-US" dirty="0"/>
              <a:t>Fourth level</a:t>
            </a:r>
          </a:p>
          <a:p>
            <a:pPr lvl="3"/>
            <a:r>
              <a:rPr lang="en-US" dirty="0"/>
              <a:t>Fifth level</a:t>
            </a:r>
            <a:endParaRPr lang="en-GB" dirty="0"/>
          </a:p>
        </p:txBody>
      </p:sp>
      <p:sp>
        <p:nvSpPr>
          <p:cNvPr id="14" name="TextBox 13">
            <a:extLst>
              <a:ext uri="{FF2B5EF4-FFF2-40B4-BE49-F238E27FC236}">
                <a16:creationId xmlns:a16="http://schemas.microsoft.com/office/drawing/2014/main" id="{34494985-0E5F-C530-6DCC-F3F032E8FF9D}"/>
              </a:ext>
            </a:extLst>
          </p:cNvPr>
          <p:cNvSpPr txBox="1"/>
          <p:nvPr userDrawn="1"/>
        </p:nvSpPr>
        <p:spPr>
          <a:xfrm>
            <a:off x="22874" y="0"/>
            <a:ext cx="800219" cy="6867331"/>
          </a:xfrm>
          <a:prstGeom prst="rect">
            <a:avLst/>
          </a:prstGeom>
          <a:noFill/>
        </p:spPr>
        <p:txBody>
          <a:bodyPr vert="vert270" wrap="square" rtlCol="0">
            <a:spAutoFit/>
          </a:bodyPr>
          <a:lstStyle/>
          <a:p>
            <a:pPr algn="ctr"/>
            <a:r>
              <a:rPr lang="en-GB" sz="4000" b="1" spc="200" baseline="0" dirty="0">
                <a:solidFill>
                  <a:schemeClr val="bg1"/>
                </a:solidFill>
                <a:latin typeface="+mj-lt"/>
              </a:rPr>
              <a:t>Implementation</a:t>
            </a:r>
          </a:p>
        </p:txBody>
      </p:sp>
      <p:sp>
        <p:nvSpPr>
          <p:cNvPr id="16" name="TextBox 15">
            <a:extLst>
              <a:ext uri="{FF2B5EF4-FFF2-40B4-BE49-F238E27FC236}">
                <a16:creationId xmlns:a16="http://schemas.microsoft.com/office/drawing/2014/main" id="{F5CA30D9-74E3-DA80-FE47-DA4F2E02245D}"/>
              </a:ext>
            </a:extLst>
          </p:cNvPr>
          <p:cNvSpPr txBox="1"/>
          <p:nvPr userDrawn="1"/>
        </p:nvSpPr>
        <p:spPr>
          <a:xfrm>
            <a:off x="180055" y="6521779"/>
            <a:ext cx="3339522" cy="261610"/>
          </a:xfrm>
          <a:prstGeom prst="rect">
            <a:avLst/>
          </a:prstGeom>
          <a:noFill/>
        </p:spPr>
        <p:txBody>
          <a:bodyPr wrap="square" rtlCol="0">
            <a:spAutoFit/>
          </a:bodyPr>
          <a:lstStyle/>
          <a:p>
            <a:pPr algn="l"/>
            <a:r>
              <a:rPr lang="en-GB" sz="1100" b="1" spc="200" baseline="0" dirty="0">
                <a:solidFill>
                  <a:schemeClr val="bg1"/>
                </a:solidFill>
                <a:latin typeface="+mn-lt"/>
              </a:rPr>
              <a:t>IGNITING LEADERS, CHANGING LIVES</a:t>
            </a:r>
          </a:p>
        </p:txBody>
      </p:sp>
      <p:sp>
        <p:nvSpPr>
          <p:cNvPr id="2" name="TextBox 1">
            <a:extLst>
              <a:ext uri="{FF2B5EF4-FFF2-40B4-BE49-F238E27FC236}">
                <a16:creationId xmlns:a16="http://schemas.microsoft.com/office/drawing/2014/main" id="{D89F3B3C-4A69-7C42-287C-F0E466B8B145}"/>
              </a:ext>
            </a:extLst>
          </p:cNvPr>
          <p:cNvSpPr txBox="1"/>
          <p:nvPr userDrawn="1"/>
        </p:nvSpPr>
        <p:spPr>
          <a:xfrm>
            <a:off x="8672425" y="6521778"/>
            <a:ext cx="3339522" cy="276999"/>
          </a:xfrm>
          <a:prstGeom prst="rect">
            <a:avLst/>
          </a:prstGeom>
          <a:noFill/>
        </p:spPr>
        <p:txBody>
          <a:bodyPr wrap="square" rtlCol="0">
            <a:spAutoFit/>
          </a:bodyPr>
          <a:lstStyle/>
          <a:p>
            <a:pPr algn="r"/>
            <a:r>
              <a:rPr lang="en-GB" sz="1200" b="0" i="1" spc="0" baseline="0" dirty="0">
                <a:solidFill>
                  <a:schemeClr val="bg1"/>
                </a:solidFill>
                <a:latin typeface="+mj-lt"/>
              </a:rPr>
              <a:t>www.pixl.org.uk</a:t>
            </a:r>
          </a:p>
        </p:txBody>
      </p:sp>
    </p:spTree>
    <p:extLst>
      <p:ext uri="{BB962C8B-B14F-4D97-AF65-F5344CB8AC3E}">
        <p14:creationId xmlns:p14="http://schemas.microsoft.com/office/powerpoint/2010/main" val="3299686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3 Section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1EAC2F7-BCA7-0438-EFFA-1F13C66E84A3}"/>
              </a:ext>
            </a:extLst>
          </p:cNvPr>
          <p:cNvSpPr/>
          <p:nvPr userDrawn="1"/>
        </p:nvSpPr>
        <p:spPr>
          <a:xfrm>
            <a:off x="0" y="-9332"/>
            <a:ext cx="900000" cy="6867331"/>
          </a:xfrm>
          <a:prstGeom prst="rect">
            <a:avLst/>
          </a:prstGeom>
          <a:solidFill>
            <a:srgbClr val="2E3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ircle&#10;&#10;Description automatically generated">
            <a:extLst>
              <a:ext uri="{FF2B5EF4-FFF2-40B4-BE49-F238E27FC236}">
                <a16:creationId xmlns:a16="http://schemas.microsoft.com/office/drawing/2014/main" id="{5F2C2880-FD90-8472-9280-39308691FBF3}"/>
              </a:ext>
            </a:extLst>
          </p:cNvPr>
          <p:cNvPicPr>
            <a:picLocks noChangeAspect="1"/>
          </p:cNvPicPr>
          <p:nvPr userDrawn="1"/>
        </p:nvPicPr>
        <p:blipFill rotWithShape="1">
          <a:blip r:embed="rId2">
            <a:alphaModFix amt="35000"/>
          </a:blip>
          <a:srcRect l="20194" b="24768"/>
          <a:stretch/>
        </p:blipFill>
        <p:spPr>
          <a:xfrm>
            <a:off x="0" y="3634979"/>
            <a:ext cx="2941608" cy="2773021"/>
          </a:xfrm>
          <a:prstGeom prst="rect">
            <a:avLst/>
          </a:prstGeom>
        </p:spPr>
      </p:pic>
      <p:sp>
        <p:nvSpPr>
          <p:cNvPr id="19" name="TextBox 18">
            <a:extLst>
              <a:ext uri="{FF2B5EF4-FFF2-40B4-BE49-F238E27FC236}">
                <a16:creationId xmlns:a16="http://schemas.microsoft.com/office/drawing/2014/main" id="{58F7F315-6030-1F89-AE8C-CE35FBE0A936}"/>
              </a:ext>
            </a:extLst>
          </p:cNvPr>
          <p:cNvSpPr txBox="1"/>
          <p:nvPr userDrawn="1"/>
        </p:nvSpPr>
        <p:spPr>
          <a:xfrm>
            <a:off x="22874" y="0"/>
            <a:ext cx="800219" cy="6867331"/>
          </a:xfrm>
          <a:prstGeom prst="rect">
            <a:avLst/>
          </a:prstGeom>
          <a:noFill/>
        </p:spPr>
        <p:txBody>
          <a:bodyPr vert="vert270" wrap="square" rtlCol="0">
            <a:spAutoFit/>
          </a:bodyPr>
          <a:lstStyle/>
          <a:p>
            <a:pPr algn="ctr"/>
            <a:r>
              <a:rPr lang="en-GB" sz="4000" b="1" spc="200" baseline="0" dirty="0">
                <a:solidFill>
                  <a:schemeClr val="bg1"/>
                </a:solidFill>
                <a:latin typeface="+mj-lt"/>
              </a:rPr>
              <a:t>Implementation</a:t>
            </a:r>
          </a:p>
        </p:txBody>
      </p:sp>
      <p:pic>
        <p:nvPicPr>
          <p:cNvPr id="27" name="Picture 26" descr="Logo&#10;&#10;Description automatically generated">
            <a:extLst>
              <a:ext uri="{FF2B5EF4-FFF2-40B4-BE49-F238E27FC236}">
                <a16:creationId xmlns:a16="http://schemas.microsoft.com/office/drawing/2014/main" id="{645FA041-B607-2607-D07D-51E0E16237B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640" t="28354" r="12641" b="27841"/>
          <a:stretch/>
        </p:blipFill>
        <p:spPr>
          <a:xfrm>
            <a:off x="10832742" y="606830"/>
            <a:ext cx="921107" cy="360000"/>
          </a:xfrm>
          <a:prstGeom prst="rect">
            <a:avLst/>
          </a:prstGeom>
        </p:spPr>
      </p:pic>
      <p:sp>
        <p:nvSpPr>
          <p:cNvPr id="16" name="Rectangle 15">
            <a:extLst>
              <a:ext uri="{FF2B5EF4-FFF2-40B4-BE49-F238E27FC236}">
                <a16:creationId xmlns:a16="http://schemas.microsoft.com/office/drawing/2014/main" id="{5DD2A709-FD65-EEF1-CD56-C1956AE63D90}"/>
              </a:ext>
            </a:extLst>
          </p:cNvPr>
          <p:cNvSpPr/>
          <p:nvPr userDrawn="1"/>
        </p:nvSpPr>
        <p:spPr>
          <a:xfrm>
            <a:off x="0" y="6408000"/>
            <a:ext cx="12192000" cy="450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4">
            <a:extLst>
              <a:ext uri="{FF2B5EF4-FFF2-40B4-BE49-F238E27FC236}">
                <a16:creationId xmlns:a16="http://schemas.microsoft.com/office/drawing/2014/main" id="{CB72A3D3-2530-30E1-216C-B2F48BF46140}"/>
              </a:ext>
            </a:extLst>
          </p:cNvPr>
          <p:cNvSpPr>
            <a:spLocks noGrp="1"/>
          </p:cNvSpPr>
          <p:nvPr>
            <p:ph type="body" sz="quarter" idx="12" hasCustomPrompt="1"/>
          </p:nvPr>
        </p:nvSpPr>
        <p:spPr>
          <a:xfrm>
            <a:off x="1276346" y="606830"/>
            <a:ext cx="9196396" cy="5324989"/>
          </a:xfrm>
        </p:spPr>
        <p:txBody>
          <a:bodyPr>
            <a:noAutofit/>
          </a:bodyPr>
          <a:lstStyle>
            <a:lvl1pPr marL="285750" indent="-285750">
              <a:lnSpc>
                <a:spcPct val="114000"/>
              </a:lnSpc>
              <a:spcAft>
                <a:spcPts val="600"/>
              </a:spcAft>
              <a:buFont typeface="Arial" panose="020B0604020202020204" pitchFamily="34" charset="0"/>
              <a:buChar char="•"/>
              <a:defRPr sz="1600">
                <a:solidFill>
                  <a:srgbClr val="2E3036"/>
                </a:solidFill>
                <a:latin typeface="+mj-lt"/>
              </a:defRPr>
            </a:lvl1pPr>
            <a:lvl2pPr marL="742950" indent="-285750" algn="l">
              <a:lnSpc>
                <a:spcPct val="114000"/>
              </a:lnSpc>
              <a:spcAft>
                <a:spcPts val="600"/>
              </a:spcAft>
              <a:buFont typeface="Arial" panose="020B0604020202020204" pitchFamily="34" charset="0"/>
              <a:buChar char="•"/>
              <a:defRPr sz="1600">
                <a:solidFill>
                  <a:srgbClr val="2E3036"/>
                </a:solidFill>
                <a:latin typeface="+mj-lt"/>
              </a:defRPr>
            </a:lvl2pPr>
            <a:lvl3pPr marL="1200150" indent="-285750" algn="l">
              <a:lnSpc>
                <a:spcPct val="114000"/>
              </a:lnSpc>
              <a:spcAft>
                <a:spcPts val="600"/>
              </a:spcAft>
              <a:buFont typeface="Arial" panose="020B0604020202020204" pitchFamily="34" charset="0"/>
              <a:buChar char="•"/>
              <a:defRPr sz="1600">
                <a:solidFill>
                  <a:srgbClr val="2E3036"/>
                </a:solidFill>
                <a:latin typeface="+mj-lt"/>
              </a:defRPr>
            </a:lvl3pPr>
            <a:lvl4pPr marL="1657350" indent="-285750" algn="l">
              <a:lnSpc>
                <a:spcPct val="114000"/>
              </a:lnSpc>
              <a:spcAft>
                <a:spcPts val="600"/>
              </a:spcAft>
              <a:buFont typeface="Arial" panose="020B0604020202020204" pitchFamily="34" charset="0"/>
              <a:buChar char="•"/>
              <a:defRPr sz="1600">
                <a:solidFill>
                  <a:srgbClr val="2E3036"/>
                </a:solidFill>
                <a:latin typeface="+mj-lt"/>
              </a:defRPr>
            </a:lvl4pPr>
            <a:lvl5pPr marL="1828800" indent="0" algn="l">
              <a:buNone/>
              <a:defRPr sz="1800">
                <a:solidFill>
                  <a:srgbClr val="2E3036"/>
                </a:solidFill>
              </a:defRPr>
            </a:lvl5pPr>
          </a:lstStyle>
          <a:p>
            <a:pPr lvl="0"/>
            <a:r>
              <a:rPr lang="en-US" dirty="0"/>
              <a:t>Second level</a:t>
            </a:r>
          </a:p>
          <a:p>
            <a:pPr lvl="1"/>
            <a:r>
              <a:rPr lang="en-US" dirty="0"/>
              <a:t>Third level</a:t>
            </a:r>
          </a:p>
          <a:p>
            <a:pPr lvl="2"/>
            <a:r>
              <a:rPr lang="en-US" dirty="0"/>
              <a:t>Fourth level</a:t>
            </a:r>
          </a:p>
          <a:p>
            <a:pPr lvl="3"/>
            <a:r>
              <a:rPr lang="en-US" dirty="0"/>
              <a:t>Fifth level</a:t>
            </a:r>
            <a:endParaRPr lang="en-GB" dirty="0"/>
          </a:p>
        </p:txBody>
      </p:sp>
      <p:pic>
        <p:nvPicPr>
          <p:cNvPr id="9" name="Picture 8" descr="A picture containing grate&#10;&#10;Description automatically generated">
            <a:extLst>
              <a:ext uri="{FF2B5EF4-FFF2-40B4-BE49-F238E27FC236}">
                <a16:creationId xmlns:a16="http://schemas.microsoft.com/office/drawing/2014/main" id="{18C85C55-CDAB-2B5E-3634-5A49F0C032F1}"/>
              </a:ext>
            </a:extLst>
          </p:cNvPr>
          <p:cNvPicPr>
            <a:picLocks noChangeAspect="1"/>
          </p:cNvPicPr>
          <p:nvPr userDrawn="1"/>
        </p:nvPicPr>
        <p:blipFill rotWithShape="1">
          <a:blip r:embed="rId4"/>
          <a:srcRect l="1113" t="26115" b="1047"/>
          <a:stretch/>
        </p:blipFill>
        <p:spPr>
          <a:xfrm>
            <a:off x="7824158" y="23318"/>
            <a:ext cx="2742319" cy="2031689"/>
          </a:xfrm>
          <a:prstGeom prst="rect">
            <a:avLst/>
          </a:prstGeom>
        </p:spPr>
      </p:pic>
      <p:pic>
        <p:nvPicPr>
          <p:cNvPr id="10" name="Picture 9" descr="Shape, circle&#10;&#10;Description automatically generated">
            <a:extLst>
              <a:ext uri="{FF2B5EF4-FFF2-40B4-BE49-F238E27FC236}">
                <a16:creationId xmlns:a16="http://schemas.microsoft.com/office/drawing/2014/main" id="{44F5B009-FA06-12D7-2DF5-16C43C744E4B}"/>
              </a:ext>
            </a:extLst>
          </p:cNvPr>
          <p:cNvPicPr>
            <a:picLocks noChangeAspect="1"/>
          </p:cNvPicPr>
          <p:nvPr userDrawn="1"/>
        </p:nvPicPr>
        <p:blipFill rotWithShape="1">
          <a:blip r:embed="rId5"/>
          <a:srcRect t="2756" r="1743"/>
          <a:stretch/>
        </p:blipFill>
        <p:spPr>
          <a:xfrm>
            <a:off x="9679370" y="3782073"/>
            <a:ext cx="2339435" cy="2315343"/>
          </a:xfrm>
          <a:prstGeom prst="rect">
            <a:avLst/>
          </a:prstGeom>
        </p:spPr>
      </p:pic>
      <p:pic>
        <p:nvPicPr>
          <p:cNvPr id="12" name="Picture 11" descr="Icon&#10;&#10;Description automatically generated">
            <a:extLst>
              <a:ext uri="{FF2B5EF4-FFF2-40B4-BE49-F238E27FC236}">
                <a16:creationId xmlns:a16="http://schemas.microsoft.com/office/drawing/2014/main" id="{F362DB8F-BCE6-8365-4CE4-F81977ECA68A}"/>
              </a:ext>
            </a:extLst>
          </p:cNvPr>
          <p:cNvPicPr>
            <a:picLocks noChangeAspect="1"/>
          </p:cNvPicPr>
          <p:nvPr userDrawn="1"/>
        </p:nvPicPr>
        <p:blipFill>
          <a:blip r:embed="rId6"/>
          <a:stretch>
            <a:fillRect/>
          </a:stretch>
        </p:blipFill>
        <p:spPr>
          <a:xfrm>
            <a:off x="10215543" y="1958365"/>
            <a:ext cx="874396" cy="874396"/>
          </a:xfrm>
          <a:prstGeom prst="rect">
            <a:avLst/>
          </a:prstGeom>
        </p:spPr>
      </p:pic>
      <p:sp>
        <p:nvSpPr>
          <p:cNvPr id="13" name="TextBox 12">
            <a:extLst>
              <a:ext uri="{FF2B5EF4-FFF2-40B4-BE49-F238E27FC236}">
                <a16:creationId xmlns:a16="http://schemas.microsoft.com/office/drawing/2014/main" id="{E85907DB-4AF0-A0D7-5F1E-E029ABB6AE8D}"/>
              </a:ext>
            </a:extLst>
          </p:cNvPr>
          <p:cNvSpPr txBox="1"/>
          <p:nvPr userDrawn="1"/>
        </p:nvSpPr>
        <p:spPr>
          <a:xfrm>
            <a:off x="180055" y="6521779"/>
            <a:ext cx="3339522" cy="261610"/>
          </a:xfrm>
          <a:prstGeom prst="rect">
            <a:avLst/>
          </a:prstGeom>
          <a:noFill/>
        </p:spPr>
        <p:txBody>
          <a:bodyPr wrap="square" rtlCol="0">
            <a:spAutoFit/>
          </a:bodyPr>
          <a:lstStyle/>
          <a:p>
            <a:pPr algn="l"/>
            <a:r>
              <a:rPr lang="en-GB" sz="1100" b="1" spc="200" baseline="0" dirty="0">
                <a:solidFill>
                  <a:schemeClr val="bg1"/>
                </a:solidFill>
                <a:latin typeface="+mn-lt"/>
              </a:rPr>
              <a:t>IGNITING LEADERS, CHANGING LIVES</a:t>
            </a:r>
          </a:p>
        </p:txBody>
      </p:sp>
      <p:sp>
        <p:nvSpPr>
          <p:cNvPr id="15" name="TextBox 14">
            <a:extLst>
              <a:ext uri="{FF2B5EF4-FFF2-40B4-BE49-F238E27FC236}">
                <a16:creationId xmlns:a16="http://schemas.microsoft.com/office/drawing/2014/main" id="{53EA241A-9FF0-6AEF-ADFB-1B15C00D71A4}"/>
              </a:ext>
            </a:extLst>
          </p:cNvPr>
          <p:cNvSpPr txBox="1"/>
          <p:nvPr userDrawn="1"/>
        </p:nvSpPr>
        <p:spPr>
          <a:xfrm>
            <a:off x="8672425" y="6521778"/>
            <a:ext cx="3339522" cy="276999"/>
          </a:xfrm>
          <a:prstGeom prst="rect">
            <a:avLst/>
          </a:prstGeom>
          <a:noFill/>
        </p:spPr>
        <p:txBody>
          <a:bodyPr wrap="square" rtlCol="0">
            <a:spAutoFit/>
          </a:bodyPr>
          <a:lstStyle/>
          <a:p>
            <a:pPr algn="r"/>
            <a:r>
              <a:rPr lang="en-GB" sz="1200" b="0" i="1" spc="0" baseline="0" dirty="0">
                <a:solidFill>
                  <a:schemeClr val="bg1"/>
                </a:solidFill>
                <a:latin typeface="+mj-lt"/>
              </a:rPr>
              <a:t>www.pixl.org.uk</a:t>
            </a:r>
          </a:p>
        </p:txBody>
      </p:sp>
    </p:spTree>
    <p:extLst>
      <p:ext uri="{BB962C8B-B14F-4D97-AF65-F5344CB8AC3E}">
        <p14:creationId xmlns:p14="http://schemas.microsoft.com/office/powerpoint/2010/main" val="1640106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al Divider">
    <p:spTree>
      <p:nvGrpSpPr>
        <p:cNvPr id="1" name=""/>
        <p:cNvGrpSpPr/>
        <p:nvPr/>
      </p:nvGrpSpPr>
      <p:grpSpPr>
        <a:xfrm>
          <a:off x="0" y="0"/>
          <a:ext cx="0" cy="0"/>
          <a:chOff x="0" y="0"/>
          <a:chExt cx="0" cy="0"/>
        </a:xfrm>
      </p:grpSpPr>
      <p:pic>
        <p:nvPicPr>
          <p:cNvPr id="20" name="Picture 19" descr="A picture containing logo&#10;&#10;Description automatically generated">
            <a:extLst>
              <a:ext uri="{FF2B5EF4-FFF2-40B4-BE49-F238E27FC236}">
                <a16:creationId xmlns:a16="http://schemas.microsoft.com/office/drawing/2014/main" id="{9ECFF1E4-A641-F61E-EC6D-4D9FAC59DA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7" name="Text Placeholder 6">
            <a:extLst>
              <a:ext uri="{FF2B5EF4-FFF2-40B4-BE49-F238E27FC236}">
                <a16:creationId xmlns:a16="http://schemas.microsoft.com/office/drawing/2014/main" id="{663DB807-5A9A-4592-885F-9AED5ADF94EE}"/>
              </a:ext>
            </a:extLst>
          </p:cNvPr>
          <p:cNvSpPr>
            <a:spLocks noGrp="1"/>
          </p:cNvSpPr>
          <p:nvPr>
            <p:ph type="body" sz="quarter" idx="10" hasCustomPrompt="1"/>
          </p:nvPr>
        </p:nvSpPr>
        <p:spPr>
          <a:xfrm>
            <a:off x="3191256" y="3097762"/>
            <a:ext cx="5797296" cy="2324629"/>
          </a:xfrm>
        </p:spPr>
        <p:txBody>
          <a:bodyPr>
            <a:noAutofit/>
          </a:bodyPr>
          <a:lstStyle>
            <a:lvl1pPr marL="0" indent="0" algn="ctr">
              <a:buNone/>
              <a:defRPr sz="4400" b="1">
                <a:solidFill>
                  <a:schemeClr val="bg1"/>
                </a:solidFill>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Section Divider Title</a:t>
            </a:r>
            <a:endParaRPr lang="en-GB" dirty="0"/>
          </a:p>
        </p:txBody>
      </p:sp>
    </p:spTree>
    <p:extLst>
      <p:ext uri="{BB962C8B-B14F-4D97-AF65-F5344CB8AC3E}">
        <p14:creationId xmlns:p14="http://schemas.microsoft.com/office/powerpoint/2010/main" val="3104520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ab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B89E876-AE0B-5612-A7F8-AD7667A290F2}"/>
              </a:ext>
            </a:extLst>
          </p:cNvPr>
          <p:cNvSpPr>
            <a:spLocks noGrp="1"/>
          </p:cNvSpPr>
          <p:nvPr>
            <p:ph type="pic" sz="quarter" idx="10"/>
          </p:nvPr>
        </p:nvSpPr>
        <p:spPr>
          <a:xfrm>
            <a:off x="0" y="0"/>
            <a:ext cx="12192000" cy="6408000"/>
          </a:xfrm>
        </p:spPr>
        <p:txBody>
          <a:bodyPr/>
          <a:lstStyle/>
          <a:p>
            <a:endParaRPr lang="en-GB" dirty="0"/>
          </a:p>
        </p:txBody>
      </p:sp>
      <p:pic>
        <p:nvPicPr>
          <p:cNvPr id="13" name="Picture 12" descr="Logo&#10;&#10;Description automatically generated">
            <a:extLst>
              <a:ext uri="{FF2B5EF4-FFF2-40B4-BE49-F238E27FC236}">
                <a16:creationId xmlns:a16="http://schemas.microsoft.com/office/drawing/2014/main" id="{948959DF-7AB4-630C-5AC1-781577C9636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40" t="28354" r="12641" b="27841"/>
          <a:stretch/>
        </p:blipFill>
        <p:spPr>
          <a:xfrm>
            <a:off x="10832742" y="606830"/>
            <a:ext cx="921107" cy="360000"/>
          </a:xfrm>
          <a:prstGeom prst="rect">
            <a:avLst/>
          </a:prstGeom>
        </p:spPr>
      </p:pic>
      <p:sp>
        <p:nvSpPr>
          <p:cNvPr id="14" name="Rectangle 13">
            <a:extLst>
              <a:ext uri="{FF2B5EF4-FFF2-40B4-BE49-F238E27FC236}">
                <a16:creationId xmlns:a16="http://schemas.microsoft.com/office/drawing/2014/main" id="{11E51B91-8573-B8CA-D024-BBA11AB69704}"/>
              </a:ext>
            </a:extLst>
          </p:cNvPr>
          <p:cNvSpPr/>
          <p:nvPr userDrawn="1"/>
        </p:nvSpPr>
        <p:spPr>
          <a:xfrm>
            <a:off x="0" y="6408000"/>
            <a:ext cx="12192000" cy="450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9B009E6C-5951-2E59-DD21-5671E8A7426C}"/>
              </a:ext>
            </a:extLst>
          </p:cNvPr>
          <p:cNvSpPr>
            <a:spLocks noGrp="1"/>
          </p:cNvSpPr>
          <p:nvPr>
            <p:ph type="body" sz="quarter" idx="11" hasCustomPrompt="1"/>
          </p:nvPr>
        </p:nvSpPr>
        <p:spPr>
          <a:xfrm>
            <a:off x="638174" y="606830"/>
            <a:ext cx="9834566" cy="747518"/>
          </a:xfrm>
        </p:spPr>
        <p:txBody>
          <a:bodyPr>
            <a:noAutofit/>
          </a:bodyPr>
          <a:lstStyle>
            <a:lvl1pPr marL="0" indent="0">
              <a:buNone/>
              <a:defRPr sz="4400" b="1">
                <a:solidFill>
                  <a:srgbClr val="2E3036"/>
                </a:solidFill>
              </a:defRPr>
            </a:lvl1pPr>
            <a:lvl2pPr marL="457200" indent="0">
              <a:buNone/>
              <a:defRPr sz="5400" b="1">
                <a:solidFill>
                  <a:srgbClr val="347ABE"/>
                </a:solidFill>
              </a:defRPr>
            </a:lvl2pPr>
            <a:lvl3pPr marL="914400" indent="0">
              <a:buNone/>
              <a:defRPr sz="5400" b="1">
                <a:solidFill>
                  <a:srgbClr val="347ABE"/>
                </a:solidFill>
              </a:defRPr>
            </a:lvl3pPr>
            <a:lvl4pPr marL="1371600" indent="0">
              <a:buNone/>
              <a:defRPr sz="5400" b="1">
                <a:solidFill>
                  <a:srgbClr val="347ABE"/>
                </a:solidFill>
              </a:defRPr>
            </a:lvl4pPr>
            <a:lvl5pPr marL="1828800" indent="0">
              <a:buNone/>
              <a:defRPr sz="5400" b="1">
                <a:solidFill>
                  <a:srgbClr val="347ABE"/>
                </a:solidFill>
              </a:defRPr>
            </a:lvl5pPr>
          </a:lstStyle>
          <a:p>
            <a:pPr lvl="0"/>
            <a:r>
              <a:rPr lang="en-US" dirty="0"/>
              <a:t>Section Divider Title</a:t>
            </a:r>
            <a:endParaRPr lang="en-GB" dirty="0"/>
          </a:p>
        </p:txBody>
      </p:sp>
      <p:pic>
        <p:nvPicPr>
          <p:cNvPr id="7" name="Picture 6" descr="Circle&#10;&#10;Description automatically generated with medium confidence">
            <a:extLst>
              <a:ext uri="{FF2B5EF4-FFF2-40B4-BE49-F238E27FC236}">
                <a16:creationId xmlns:a16="http://schemas.microsoft.com/office/drawing/2014/main" id="{6C164D00-AFED-90CF-E10F-8D0F66E1661D}"/>
              </a:ext>
            </a:extLst>
          </p:cNvPr>
          <p:cNvPicPr>
            <a:picLocks noChangeAspect="1"/>
          </p:cNvPicPr>
          <p:nvPr userDrawn="1"/>
        </p:nvPicPr>
        <p:blipFill rotWithShape="1">
          <a:blip r:embed="rId3"/>
          <a:srcRect l="15003" t="-6374" r="-2187" b="22977"/>
          <a:stretch/>
        </p:blipFill>
        <p:spPr>
          <a:xfrm>
            <a:off x="1" y="3431887"/>
            <a:ext cx="3111266" cy="2976113"/>
          </a:xfrm>
          <a:prstGeom prst="rect">
            <a:avLst/>
          </a:prstGeom>
        </p:spPr>
      </p:pic>
      <p:pic>
        <p:nvPicPr>
          <p:cNvPr id="8" name="Picture 7" descr="Shape, circle&#10;&#10;Description automatically generated">
            <a:extLst>
              <a:ext uri="{FF2B5EF4-FFF2-40B4-BE49-F238E27FC236}">
                <a16:creationId xmlns:a16="http://schemas.microsoft.com/office/drawing/2014/main" id="{1318C9DE-8DA7-780F-65E6-9C69F64FC122}"/>
              </a:ext>
            </a:extLst>
          </p:cNvPr>
          <p:cNvPicPr>
            <a:picLocks noChangeAspect="1"/>
          </p:cNvPicPr>
          <p:nvPr userDrawn="1"/>
        </p:nvPicPr>
        <p:blipFill>
          <a:blip r:embed="rId4"/>
          <a:stretch>
            <a:fillRect/>
          </a:stretch>
        </p:blipFill>
        <p:spPr>
          <a:xfrm>
            <a:off x="3508465" y="4674478"/>
            <a:ext cx="1082042" cy="1082042"/>
          </a:xfrm>
          <a:prstGeom prst="rect">
            <a:avLst/>
          </a:prstGeom>
        </p:spPr>
      </p:pic>
      <p:sp>
        <p:nvSpPr>
          <p:cNvPr id="9" name="TextBox 8">
            <a:extLst>
              <a:ext uri="{FF2B5EF4-FFF2-40B4-BE49-F238E27FC236}">
                <a16:creationId xmlns:a16="http://schemas.microsoft.com/office/drawing/2014/main" id="{F21A2185-B9FA-89B5-57DC-7BDA8A8A740A}"/>
              </a:ext>
            </a:extLst>
          </p:cNvPr>
          <p:cNvSpPr txBox="1"/>
          <p:nvPr userDrawn="1"/>
        </p:nvSpPr>
        <p:spPr>
          <a:xfrm>
            <a:off x="180055" y="6521779"/>
            <a:ext cx="3339522" cy="261610"/>
          </a:xfrm>
          <a:prstGeom prst="rect">
            <a:avLst/>
          </a:prstGeom>
          <a:noFill/>
        </p:spPr>
        <p:txBody>
          <a:bodyPr wrap="square" rtlCol="0">
            <a:spAutoFit/>
          </a:bodyPr>
          <a:lstStyle/>
          <a:p>
            <a:pPr algn="l"/>
            <a:r>
              <a:rPr lang="en-GB" sz="1100" b="1" spc="200" baseline="0" dirty="0">
                <a:solidFill>
                  <a:schemeClr val="bg1"/>
                </a:solidFill>
                <a:latin typeface="+mn-lt"/>
              </a:rPr>
              <a:t>IGNITING LEADERS, CHANGING LIVES</a:t>
            </a:r>
          </a:p>
        </p:txBody>
      </p:sp>
      <p:sp>
        <p:nvSpPr>
          <p:cNvPr id="10" name="TextBox 9">
            <a:extLst>
              <a:ext uri="{FF2B5EF4-FFF2-40B4-BE49-F238E27FC236}">
                <a16:creationId xmlns:a16="http://schemas.microsoft.com/office/drawing/2014/main" id="{24A2D8C4-27B7-9BE2-D2C6-45FDB7FC84AE}"/>
              </a:ext>
            </a:extLst>
          </p:cNvPr>
          <p:cNvSpPr txBox="1"/>
          <p:nvPr userDrawn="1"/>
        </p:nvSpPr>
        <p:spPr>
          <a:xfrm>
            <a:off x="8672425" y="6521778"/>
            <a:ext cx="3339522" cy="276999"/>
          </a:xfrm>
          <a:prstGeom prst="rect">
            <a:avLst/>
          </a:prstGeom>
          <a:noFill/>
        </p:spPr>
        <p:txBody>
          <a:bodyPr wrap="square" rtlCol="0">
            <a:spAutoFit/>
          </a:bodyPr>
          <a:lstStyle/>
          <a:p>
            <a:pPr algn="r"/>
            <a:r>
              <a:rPr lang="en-GB" sz="1200" b="0" i="1" spc="0" baseline="0" dirty="0">
                <a:solidFill>
                  <a:schemeClr val="bg1"/>
                </a:solidFill>
                <a:latin typeface="+mj-lt"/>
              </a:rPr>
              <a:t>www.pixl.org.uk</a:t>
            </a:r>
          </a:p>
        </p:txBody>
      </p:sp>
    </p:spTree>
    <p:extLst>
      <p:ext uri="{BB962C8B-B14F-4D97-AF65-F5344CB8AC3E}">
        <p14:creationId xmlns:p14="http://schemas.microsoft.com/office/powerpoint/2010/main" val="10680147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F74A9E72-26A0-AE87-031B-0698000BEA8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 r="872" b="1"/>
          <a:stretch/>
        </p:blipFill>
        <p:spPr>
          <a:xfrm>
            <a:off x="0" y="0"/>
            <a:ext cx="12192000" cy="6858001"/>
          </a:xfrm>
          <a:prstGeom prst="rect">
            <a:avLst/>
          </a:prstGeom>
        </p:spPr>
      </p:pic>
      <p:sp>
        <p:nvSpPr>
          <p:cNvPr id="2" name="TextBox 1">
            <a:extLst>
              <a:ext uri="{FF2B5EF4-FFF2-40B4-BE49-F238E27FC236}">
                <a16:creationId xmlns:a16="http://schemas.microsoft.com/office/drawing/2014/main" id="{C9FA9B0C-601F-F1B7-22C1-0328047E858E}"/>
              </a:ext>
            </a:extLst>
          </p:cNvPr>
          <p:cNvSpPr txBox="1"/>
          <p:nvPr userDrawn="1"/>
        </p:nvSpPr>
        <p:spPr>
          <a:xfrm>
            <a:off x="692458" y="5282213"/>
            <a:ext cx="10724225" cy="877163"/>
          </a:xfrm>
          <a:prstGeom prst="rect">
            <a:avLst/>
          </a:prstGeom>
          <a:noFill/>
        </p:spPr>
        <p:txBody>
          <a:bodyPr wrap="square" rtlCol="0">
            <a:spAutoFit/>
          </a:bodyPr>
          <a:lstStyle/>
          <a:p>
            <a:pPr algn="ctr">
              <a:spcAft>
                <a:spcPts val="1200"/>
              </a:spcAft>
            </a:pPr>
            <a:r>
              <a:rPr lang="en-GB" sz="900" b="1" dirty="0">
                <a:solidFill>
                  <a:schemeClr val="bg1"/>
                </a:solidFill>
              </a:rPr>
              <a:t>@ The PiXL Club Ltd. 2025. All Rights Reserved.</a:t>
            </a:r>
          </a:p>
          <a:p>
            <a:r>
              <a:rPr lang="en-GB" sz="800" dirty="0">
                <a:solidFill>
                  <a:schemeClr val="bg1"/>
                </a:solidFill>
                <a:latin typeface="+mj-lt"/>
              </a:rPr>
              <a:t>This resource is strictly for the use of The PiXL Club (“PiXL) subscribing schools and their students for as long as they remain PiXL subscribers. It may NOT be copied, sold, or transferred to or by a third party or used by the school after the school subscription ceases. Until such time it may be freely used with the PiXL subscribing school by their teachers and authorised staff and any other us or sale thereof is strictly prohibited. All opinions and contributions are those of the authors. The contents of this resource are not connected with, or endorsed by, any other company, organisation or institution. This resource may contain third party copyright material not owned by PiXL and as such is protected by law. Any such copyright material used by PiXL is either provided under licence or pending a licence. PiXL endeavour to trace and contact third party copyright owners. If there are any inadvertent omissions or errors in the acknowledgements or usage, this is unintended and PiXL will remedy these on written notification.</a:t>
            </a:r>
          </a:p>
        </p:txBody>
      </p:sp>
    </p:spTree>
    <p:extLst>
      <p:ext uri="{BB962C8B-B14F-4D97-AF65-F5344CB8AC3E}">
        <p14:creationId xmlns:p14="http://schemas.microsoft.com/office/powerpoint/2010/main" val="6531237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DB996-E721-4B79-B42B-5FB50E4426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70AA87-32D7-48A3-987A-F3D93D4217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5E5DAC2-3FDF-4410-ABE3-7340A39C28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A2DA008-AE97-4B62-91A4-096E71D5CBF7}"/>
              </a:ext>
            </a:extLst>
          </p:cNvPr>
          <p:cNvSpPr>
            <a:spLocks noGrp="1"/>
          </p:cNvSpPr>
          <p:nvPr>
            <p:ph type="dt" sz="half" idx="10"/>
          </p:nvPr>
        </p:nvSpPr>
        <p:spPr/>
        <p:txBody>
          <a:bodyPr/>
          <a:lstStyle/>
          <a:p>
            <a:fld id="{E8D4C05B-B05B-48CA-BCF9-7C4A257A6282}" type="datetimeFigureOut">
              <a:rPr lang="en-GB" smtClean="0"/>
              <a:t>05/12/2025</a:t>
            </a:fld>
            <a:endParaRPr lang="en-GB"/>
          </a:p>
        </p:txBody>
      </p:sp>
      <p:sp>
        <p:nvSpPr>
          <p:cNvPr id="6" name="Footer Placeholder 5">
            <a:extLst>
              <a:ext uri="{FF2B5EF4-FFF2-40B4-BE49-F238E27FC236}">
                <a16:creationId xmlns:a16="http://schemas.microsoft.com/office/drawing/2014/main" id="{D8C6B8F0-0C6A-4A34-B7A6-2F68D86C45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26A9CC-0CE0-41F2-81F3-F357CA27F21D}"/>
              </a:ext>
            </a:extLst>
          </p:cNvPr>
          <p:cNvSpPr>
            <a:spLocks noGrp="1"/>
          </p:cNvSpPr>
          <p:nvPr>
            <p:ph type="sldNum" sz="quarter" idx="12"/>
          </p:nvPr>
        </p:nvSpPr>
        <p:spPr/>
        <p:txBody>
          <a:bodyPr/>
          <a:lstStyle/>
          <a:p>
            <a:fld id="{8445F862-A4E7-4DC3-A173-31B6050F0767}" type="slidenum">
              <a:rPr lang="en-GB" smtClean="0"/>
              <a:t>‹#›</a:t>
            </a:fld>
            <a:endParaRPr lang="en-GB"/>
          </a:p>
        </p:txBody>
      </p:sp>
    </p:spTree>
    <p:extLst>
      <p:ext uri="{BB962C8B-B14F-4D97-AF65-F5344CB8AC3E}">
        <p14:creationId xmlns:p14="http://schemas.microsoft.com/office/powerpoint/2010/main" val="31240959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07C6B-26FC-4DCE-B497-38F9AD7188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2DF65D-C107-4324-B3DD-F57C40A754C7}"/>
              </a:ext>
            </a:extLst>
          </p:cNvPr>
          <p:cNvSpPr>
            <a:spLocks noGrp="1"/>
          </p:cNvSpPr>
          <p:nvPr>
            <p:ph type="dt" sz="half" idx="10"/>
          </p:nvPr>
        </p:nvSpPr>
        <p:spPr/>
        <p:txBody>
          <a:bodyPr/>
          <a:lstStyle/>
          <a:p>
            <a:fld id="{E8D4C05B-B05B-48CA-BCF9-7C4A257A6282}" type="datetimeFigureOut">
              <a:rPr lang="en-GB" smtClean="0"/>
              <a:t>05/12/2025</a:t>
            </a:fld>
            <a:endParaRPr lang="en-GB"/>
          </a:p>
        </p:txBody>
      </p:sp>
      <p:sp>
        <p:nvSpPr>
          <p:cNvPr id="4" name="Footer Placeholder 3">
            <a:extLst>
              <a:ext uri="{FF2B5EF4-FFF2-40B4-BE49-F238E27FC236}">
                <a16:creationId xmlns:a16="http://schemas.microsoft.com/office/drawing/2014/main" id="{A6DEE46A-6D85-4A20-BF65-B761F3987B8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9D5F71-C6D2-4F8B-8CCF-1066E987DBEB}"/>
              </a:ext>
            </a:extLst>
          </p:cNvPr>
          <p:cNvSpPr>
            <a:spLocks noGrp="1"/>
          </p:cNvSpPr>
          <p:nvPr>
            <p:ph type="sldNum" sz="quarter" idx="12"/>
          </p:nvPr>
        </p:nvSpPr>
        <p:spPr/>
        <p:txBody>
          <a:bodyPr/>
          <a:lstStyle/>
          <a:p>
            <a:fld id="{8445F862-A4E7-4DC3-A173-31B6050F0767}" type="slidenum">
              <a:rPr lang="en-GB" smtClean="0"/>
              <a:t>‹#›</a:t>
            </a:fld>
            <a:endParaRPr lang="en-GB"/>
          </a:p>
        </p:txBody>
      </p:sp>
    </p:spTree>
    <p:extLst>
      <p:ext uri="{BB962C8B-B14F-4D97-AF65-F5344CB8AC3E}">
        <p14:creationId xmlns:p14="http://schemas.microsoft.com/office/powerpoint/2010/main" val="26852675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creased content capacity plus Sub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8818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52F7C9-15B2-4F38-BD91-B85578BC45A4}"/>
              </a:ext>
            </a:extLst>
          </p:cNvPr>
          <p:cNvSpPr>
            <a:spLocks noGrp="1"/>
          </p:cNvSpPr>
          <p:nvPr>
            <p:ph type="dt" sz="half" idx="10"/>
          </p:nvPr>
        </p:nvSpPr>
        <p:spPr/>
        <p:txBody>
          <a:bodyPr/>
          <a:lstStyle/>
          <a:p>
            <a:fld id="{E8D4C05B-B05B-48CA-BCF9-7C4A257A6282}" type="datetimeFigureOut">
              <a:rPr lang="en-GB" smtClean="0"/>
              <a:t>05/12/2025</a:t>
            </a:fld>
            <a:endParaRPr lang="en-GB"/>
          </a:p>
        </p:txBody>
      </p:sp>
      <p:sp>
        <p:nvSpPr>
          <p:cNvPr id="3" name="Footer Placeholder 2">
            <a:extLst>
              <a:ext uri="{FF2B5EF4-FFF2-40B4-BE49-F238E27FC236}">
                <a16:creationId xmlns:a16="http://schemas.microsoft.com/office/drawing/2014/main" id="{59031450-DD9E-4D54-8DD3-7ADCBD56A28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C1878AC-0AE6-4401-A4CA-1D0A70359D6B}"/>
              </a:ext>
            </a:extLst>
          </p:cNvPr>
          <p:cNvSpPr>
            <a:spLocks noGrp="1"/>
          </p:cNvSpPr>
          <p:nvPr>
            <p:ph type="sldNum" sz="quarter" idx="12"/>
          </p:nvPr>
        </p:nvSpPr>
        <p:spPr/>
        <p:txBody>
          <a:bodyPr/>
          <a:lstStyle/>
          <a:p>
            <a:fld id="{8445F862-A4E7-4DC3-A173-31B6050F0767}" type="slidenum">
              <a:rPr lang="en-GB" smtClean="0"/>
              <a:t>‹#›</a:t>
            </a:fld>
            <a:endParaRPr lang="en-GB"/>
          </a:p>
        </p:txBody>
      </p:sp>
    </p:spTree>
    <p:extLst>
      <p:ext uri="{BB962C8B-B14F-4D97-AF65-F5344CB8AC3E}">
        <p14:creationId xmlns:p14="http://schemas.microsoft.com/office/powerpoint/2010/main" val="1212620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70928-1636-48B4-976A-40AF72C74E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46891E-BF6B-4D69-88BE-3CA3EC1B45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092DBF6-A2FE-441F-BE51-7F31FD491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9668E7-53AA-4317-A64C-CDC46AB1AC05}"/>
              </a:ext>
            </a:extLst>
          </p:cNvPr>
          <p:cNvSpPr>
            <a:spLocks noGrp="1"/>
          </p:cNvSpPr>
          <p:nvPr>
            <p:ph type="dt" sz="half" idx="10"/>
          </p:nvPr>
        </p:nvSpPr>
        <p:spPr/>
        <p:txBody>
          <a:bodyPr/>
          <a:lstStyle/>
          <a:p>
            <a:fld id="{E8D4C05B-B05B-48CA-BCF9-7C4A257A6282}" type="datetimeFigureOut">
              <a:rPr lang="en-GB" smtClean="0"/>
              <a:t>05/12/2025</a:t>
            </a:fld>
            <a:endParaRPr lang="en-GB"/>
          </a:p>
        </p:txBody>
      </p:sp>
      <p:sp>
        <p:nvSpPr>
          <p:cNvPr id="6" name="Footer Placeholder 5">
            <a:extLst>
              <a:ext uri="{FF2B5EF4-FFF2-40B4-BE49-F238E27FC236}">
                <a16:creationId xmlns:a16="http://schemas.microsoft.com/office/drawing/2014/main" id="{8B3EF640-3988-4048-824C-5A087979B4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2192F7-1DAD-4BFB-A7E3-D36EF9DEAC67}"/>
              </a:ext>
            </a:extLst>
          </p:cNvPr>
          <p:cNvSpPr>
            <a:spLocks noGrp="1"/>
          </p:cNvSpPr>
          <p:nvPr>
            <p:ph type="sldNum" sz="quarter" idx="12"/>
          </p:nvPr>
        </p:nvSpPr>
        <p:spPr/>
        <p:txBody>
          <a:bodyPr/>
          <a:lstStyle/>
          <a:p>
            <a:fld id="{8445F862-A4E7-4DC3-A173-31B6050F0767}" type="slidenum">
              <a:rPr lang="en-GB" smtClean="0"/>
              <a:t>‹#›</a:t>
            </a:fld>
            <a:endParaRPr lang="en-GB"/>
          </a:p>
        </p:txBody>
      </p:sp>
    </p:spTree>
    <p:extLst>
      <p:ext uri="{BB962C8B-B14F-4D97-AF65-F5344CB8AC3E}">
        <p14:creationId xmlns:p14="http://schemas.microsoft.com/office/powerpoint/2010/main" val="1568348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0DBCC-7319-4CD9-B273-E9F3B53701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EC14EE5-0A66-4EF2-ABAA-97091203B3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4ECA720-CA2D-4D55-ADE9-559D12D350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BE4C2C-A879-4085-9158-0798823574E1}"/>
              </a:ext>
            </a:extLst>
          </p:cNvPr>
          <p:cNvSpPr>
            <a:spLocks noGrp="1"/>
          </p:cNvSpPr>
          <p:nvPr>
            <p:ph type="dt" sz="half" idx="10"/>
          </p:nvPr>
        </p:nvSpPr>
        <p:spPr/>
        <p:txBody>
          <a:bodyPr/>
          <a:lstStyle/>
          <a:p>
            <a:fld id="{E8D4C05B-B05B-48CA-BCF9-7C4A257A6282}" type="datetimeFigureOut">
              <a:rPr lang="en-GB" smtClean="0"/>
              <a:t>05/12/2025</a:t>
            </a:fld>
            <a:endParaRPr lang="en-GB"/>
          </a:p>
        </p:txBody>
      </p:sp>
      <p:sp>
        <p:nvSpPr>
          <p:cNvPr id="6" name="Footer Placeholder 5">
            <a:extLst>
              <a:ext uri="{FF2B5EF4-FFF2-40B4-BE49-F238E27FC236}">
                <a16:creationId xmlns:a16="http://schemas.microsoft.com/office/drawing/2014/main" id="{AE1FA12C-4755-4EEC-A44F-A43699DC69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29EA53-8714-487C-B3B6-3EF682284084}"/>
              </a:ext>
            </a:extLst>
          </p:cNvPr>
          <p:cNvSpPr>
            <a:spLocks noGrp="1"/>
          </p:cNvSpPr>
          <p:nvPr>
            <p:ph type="sldNum" sz="quarter" idx="12"/>
          </p:nvPr>
        </p:nvSpPr>
        <p:spPr/>
        <p:txBody>
          <a:bodyPr/>
          <a:lstStyle/>
          <a:p>
            <a:fld id="{8445F862-A4E7-4DC3-A173-31B6050F0767}" type="slidenum">
              <a:rPr lang="en-GB" smtClean="0"/>
              <a:t>‹#›</a:t>
            </a:fld>
            <a:endParaRPr lang="en-GB"/>
          </a:p>
        </p:txBody>
      </p:sp>
    </p:spTree>
    <p:extLst>
      <p:ext uri="{BB962C8B-B14F-4D97-AF65-F5344CB8AC3E}">
        <p14:creationId xmlns:p14="http://schemas.microsoft.com/office/powerpoint/2010/main" val="102900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77B81CC6-4501-19AC-3DF4-E161A0DDAF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9" name="Text Placeholder 6">
            <a:extLst>
              <a:ext uri="{FF2B5EF4-FFF2-40B4-BE49-F238E27FC236}">
                <a16:creationId xmlns:a16="http://schemas.microsoft.com/office/drawing/2014/main" id="{067FF842-9C3E-5BF2-83DB-EEECA980728C}"/>
              </a:ext>
            </a:extLst>
          </p:cNvPr>
          <p:cNvSpPr>
            <a:spLocks noGrp="1"/>
          </p:cNvSpPr>
          <p:nvPr>
            <p:ph type="body" sz="quarter" idx="10" hasCustomPrompt="1"/>
          </p:nvPr>
        </p:nvSpPr>
        <p:spPr>
          <a:xfrm>
            <a:off x="3191256" y="3097762"/>
            <a:ext cx="5797296" cy="2324629"/>
          </a:xfrm>
        </p:spPr>
        <p:txBody>
          <a:bodyPr>
            <a:noAutofit/>
          </a:bodyPr>
          <a:lstStyle>
            <a:lvl1pPr marL="0" indent="0" algn="ctr">
              <a:buNone/>
              <a:defRPr sz="4400" b="1">
                <a:solidFill>
                  <a:schemeClr val="bg1"/>
                </a:solidFill>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Section Divider Title</a:t>
            </a:r>
            <a:endParaRPr lang="en-GB" dirty="0"/>
          </a:p>
        </p:txBody>
      </p:sp>
    </p:spTree>
    <p:extLst>
      <p:ext uri="{BB962C8B-B14F-4D97-AF65-F5344CB8AC3E}">
        <p14:creationId xmlns:p14="http://schemas.microsoft.com/office/powerpoint/2010/main" val="34212381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7A17-DBA5-45C2-AEF4-F17512D465C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D99C3B-26D1-4659-A515-73A04235A4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80B448-3C3F-4E79-946F-41C7AB3FEF5C}"/>
              </a:ext>
            </a:extLst>
          </p:cNvPr>
          <p:cNvSpPr>
            <a:spLocks noGrp="1"/>
          </p:cNvSpPr>
          <p:nvPr>
            <p:ph type="dt" sz="half" idx="10"/>
          </p:nvPr>
        </p:nvSpPr>
        <p:spPr/>
        <p:txBody>
          <a:bodyPr/>
          <a:lstStyle/>
          <a:p>
            <a:fld id="{E8D4C05B-B05B-48CA-BCF9-7C4A257A6282}" type="datetimeFigureOut">
              <a:rPr lang="en-GB" smtClean="0"/>
              <a:t>05/12/2025</a:t>
            </a:fld>
            <a:endParaRPr lang="en-GB"/>
          </a:p>
        </p:txBody>
      </p:sp>
      <p:sp>
        <p:nvSpPr>
          <p:cNvPr id="5" name="Footer Placeholder 4">
            <a:extLst>
              <a:ext uri="{FF2B5EF4-FFF2-40B4-BE49-F238E27FC236}">
                <a16:creationId xmlns:a16="http://schemas.microsoft.com/office/drawing/2014/main" id="{703A833E-4C8F-4CC2-A2F7-181DDE8E00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320805-3F01-4D28-9352-9653A1BC0F43}"/>
              </a:ext>
            </a:extLst>
          </p:cNvPr>
          <p:cNvSpPr>
            <a:spLocks noGrp="1"/>
          </p:cNvSpPr>
          <p:nvPr>
            <p:ph type="sldNum" sz="quarter" idx="12"/>
          </p:nvPr>
        </p:nvSpPr>
        <p:spPr/>
        <p:txBody>
          <a:bodyPr/>
          <a:lstStyle/>
          <a:p>
            <a:fld id="{8445F862-A4E7-4DC3-A173-31B6050F0767}" type="slidenum">
              <a:rPr lang="en-GB" smtClean="0"/>
              <a:t>‹#›</a:t>
            </a:fld>
            <a:endParaRPr lang="en-GB"/>
          </a:p>
        </p:txBody>
      </p:sp>
    </p:spTree>
    <p:extLst>
      <p:ext uri="{BB962C8B-B14F-4D97-AF65-F5344CB8AC3E}">
        <p14:creationId xmlns:p14="http://schemas.microsoft.com/office/powerpoint/2010/main" val="32864581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93E1C3-2C84-4419-B0F2-D8C96A9544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04082D-F129-440C-9AB7-05C2A13363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3DDF95-036D-4D71-96BB-D604D3F4003A}"/>
              </a:ext>
            </a:extLst>
          </p:cNvPr>
          <p:cNvSpPr>
            <a:spLocks noGrp="1"/>
          </p:cNvSpPr>
          <p:nvPr>
            <p:ph type="dt" sz="half" idx="10"/>
          </p:nvPr>
        </p:nvSpPr>
        <p:spPr/>
        <p:txBody>
          <a:bodyPr/>
          <a:lstStyle/>
          <a:p>
            <a:fld id="{E8D4C05B-B05B-48CA-BCF9-7C4A257A6282}" type="datetimeFigureOut">
              <a:rPr lang="en-GB" smtClean="0"/>
              <a:t>05/12/2025</a:t>
            </a:fld>
            <a:endParaRPr lang="en-GB"/>
          </a:p>
        </p:txBody>
      </p:sp>
      <p:sp>
        <p:nvSpPr>
          <p:cNvPr id="5" name="Footer Placeholder 4">
            <a:extLst>
              <a:ext uri="{FF2B5EF4-FFF2-40B4-BE49-F238E27FC236}">
                <a16:creationId xmlns:a16="http://schemas.microsoft.com/office/drawing/2014/main" id="{6C6A7C4D-A704-4966-9B07-DF361BB092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CCA62A-811D-448B-AC69-38B2C9ABA9BE}"/>
              </a:ext>
            </a:extLst>
          </p:cNvPr>
          <p:cNvSpPr>
            <a:spLocks noGrp="1"/>
          </p:cNvSpPr>
          <p:nvPr>
            <p:ph type="sldNum" sz="quarter" idx="12"/>
          </p:nvPr>
        </p:nvSpPr>
        <p:spPr/>
        <p:txBody>
          <a:bodyPr/>
          <a:lstStyle/>
          <a:p>
            <a:fld id="{8445F862-A4E7-4DC3-A173-31B6050F0767}" type="slidenum">
              <a:rPr lang="en-GB" smtClean="0"/>
              <a:t>‹#›</a:t>
            </a:fld>
            <a:endParaRPr lang="en-GB"/>
          </a:p>
        </p:txBody>
      </p:sp>
    </p:spTree>
    <p:extLst>
      <p:ext uri="{BB962C8B-B14F-4D97-AF65-F5344CB8AC3E}">
        <p14:creationId xmlns:p14="http://schemas.microsoft.com/office/powerpoint/2010/main" val="1328532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19E79-67F6-6883-D847-0F541FF9A19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EA3B85-D26B-EC5A-5049-E5EEDE1FB0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5BB3F3-F573-37B0-1CCB-49653FDA6D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8C1E1E-3C7C-C341-B86B-F4D1FB37BA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5E9EA5-0910-DBC8-27C0-9CFE34BC6B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EC9C96-6CD7-755A-ED57-A2E4266D91EB}"/>
              </a:ext>
            </a:extLst>
          </p:cNvPr>
          <p:cNvSpPr>
            <a:spLocks noGrp="1"/>
          </p:cNvSpPr>
          <p:nvPr>
            <p:ph type="dt" sz="half" idx="10"/>
          </p:nvPr>
        </p:nvSpPr>
        <p:spPr/>
        <p:txBody>
          <a:bodyPr/>
          <a:lstStyle/>
          <a:p>
            <a:fld id="{DD70F117-52D7-454C-85ED-EB81D518150E}" type="datetimeFigureOut">
              <a:rPr lang="en-GB" smtClean="0"/>
              <a:t>05/12/2025</a:t>
            </a:fld>
            <a:endParaRPr lang="en-GB" dirty="0"/>
          </a:p>
        </p:txBody>
      </p:sp>
      <p:sp>
        <p:nvSpPr>
          <p:cNvPr id="8" name="Footer Placeholder 7">
            <a:extLst>
              <a:ext uri="{FF2B5EF4-FFF2-40B4-BE49-F238E27FC236}">
                <a16:creationId xmlns:a16="http://schemas.microsoft.com/office/drawing/2014/main" id="{86BEB905-A53E-DD6B-7D18-B235980E045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4C11B25-3924-8DE2-E05C-B510AE1D13A7}"/>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359085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022F-F8EE-3AB0-C224-5D423061774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48718F-2F6C-793C-1EAC-7D739E3F7407}"/>
              </a:ext>
            </a:extLst>
          </p:cNvPr>
          <p:cNvSpPr>
            <a:spLocks noGrp="1"/>
          </p:cNvSpPr>
          <p:nvPr>
            <p:ph type="dt" sz="half" idx="10"/>
          </p:nvPr>
        </p:nvSpPr>
        <p:spPr/>
        <p:txBody>
          <a:bodyPr/>
          <a:lstStyle/>
          <a:p>
            <a:fld id="{DD70F117-52D7-454C-85ED-EB81D518150E}" type="datetimeFigureOut">
              <a:rPr lang="en-GB" smtClean="0"/>
              <a:t>05/12/2025</a:t>
            </a:fld>
            <a:endParaRPr lang="en-GB" dirty="0"/>
          </a:p>
        </p:txBody>
      </p:sp>
      <p:sp>
        <p:nvSpPr>
          <p:cNvPr id="4" name="Footer Placeholder 3">
            <a:extLst>
              <a:ext uri="{FF2B5EF4-FFF2-40B4-BE49-F238E27FC236}">
                <a16:creationId xmlns:a16="http://schemas.microsoft.com/office/drawing/2014/main" id="{5CDFEE22-0EFF-122C-2EB9-4F970C08FA4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B00F150-F969-6076-05E8-7F9777091647}"/>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1850471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11693E-41A0-81CB-4435-66198E23AC81}"/>
              </a:ext>
            </a:extLst>
          </p:cNvPr>
          <p:cNvSpPr>
            <a:spLocks noGrp="1"/>
          </p:cNvSpPr>
          <p:nvPr>
            <p:ph type="dt" sz="half" idx="10"/>
          </p:nvPr>
        </p:nvSpPr>
        <p:spPr/>
        <p:txBody>
          <a:bodyPr/>
          <a:lstStyle/>
          <a:p>
            <a:fld id="{DD70F117-52D7-454C-85ED-EB81D518150E}" type="datetimeFigureOut">
              <a:rPr lang="en-GB" smtClean="0"/>
              <a:t>05/12/2025</a:t>
            </a:fld>
            <a:endParaRPr lang="en-GB" dirty="0"/>
          </a:p>
        </p:txBody>
      </p:sp>
      <p:sp>
        <p:nvSpPr>
          <p:cNvPr id="3" name="Footer Placeholder 2">
            <a:extLst>
              <a:ext uri="{FF2B5EF4-FFF2-40B4-BE49-F238E27FC236}">
                <a16:creationId xmlns:a16="http://schemas.microsoft.com/office/drawing/2014/main" id="{A2071BD4-2D85-41BC-4B75-7092895371F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518D16D-E075-75FC-CE12-E84305952F91}"/>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79886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08B1-3F2F-FC87-8DF6-2D7BD2834E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C291668-59C9-DF82-B8B5-FBEFC8ABC7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66BE890-2366-8AB4-D4C2-F84DD2EFA0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9C0989-0020-508B-355D-C6BFC082A508}"/>
              </a:ext>
            </a:extLst>
          </p:cNvPr>
          <p:cNvSpPr>
            <a:spLocks noGrp="1"/>
          </p:cNvSpPr>
          <p:nvPr>
            <p:ph type="dt" sz="half" idx="10"/>
          </p:nvPr>
        </p:nvSpPr>
        <p:spPr/>
        <p:txBody>
          <a:bodyPr/>
          <a:lstStyle/>
          <a:p>
            <a:fld id="{DD70F117-52D7-454C-85ED-EB81D518150E}" type="datetimeFigureOut">
              <a:rPr lang="en-GB" smtClean="0"/>
              <a:t>05/12/2025</a:t>
            </a:fld>
            <a:endParaRPr lang="en-GB" dirty="0"/>
          </a:p>
        </p:txBody>
      </p:sp>
      <p:sp>
        <p:nvSpPr>
          <p:cNvPr id="6" name="Footer Placeholder 5">
            <a:extLst>
              <a:ext uri="{FF2B5EF4-FFF2-40B4-BE49-F238E27FC236}">
                <a16:creationId xmlns:a16="http://schemas.microsoft.com/office/drawing/2014/main" id="{681F7979-6CFE-D0E7-C4BD-D2BCFD89827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A343E8B-1CFC-F432-4588-74837B24B108}"/>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2903113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11855-B4D7-E100-0EFD-3CEC083F80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3232B2-ACAE-D681-0BD1-E39716B923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90FDB7B-BBC8-E2A6-CED6-78B843C791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2B5B37-C922-15C4-8331-38442399B4BB}"/>
              </a:ext>
            </a:extLst>
          </p:cNvPr>
          <p:cNvSpPr>
            <a:spLocks noGrp="1"/>
          </p:cNvSpPr>
          <p:nvPr>
            <p:ph type="dt" sz="half" idx="10"/>
          </p:nvPr>
        </p:nvSpPr>
        <p:spPr/>
        <p:txBody>
          <a:bodyPr/>
          <a:lstStyle/>
          <a:p>
            <a:fld id="{DD70F117-52D7-454C-85ED-EB81D518150E}" type="datetimeFigureOut">
              <a:rPr lang="en-GB" smtClean="0"/>
              <a:t>05/12/2025</a:t>
            </a:fld>
            <a:endParaRPr lang="en-GB" dirty="0"/>
          </a:p>
        </p:txBody>
      </p:sp>
      <p:sp>
        <p:nvSpPr>
          <p:cNvPr id="6" name="Footer Placeholder 5">
            <a:extLst>
              <a:ext uri="{FF2B5EF4-FFF2-40B4-BE49-F238E27FC236}">
                <a16:creationId xmlns:a16="http://schemas.microsoft.com/office/drawing/2014/main" id="{063BA7ED-703F-B3AE-ACB4-9582C776C01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E3B42E8-117A-CC5F-85A9-6EF18B5F8258}"/>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375851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D75A63-4764-3B3E-FD4C-2FCDB871A9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740111-6C6A-BA52-64EB-9C6FFFEB5C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8507E1-A685-8557-6040-7DBF96CC49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0F117-52D7-454C-85ED-EB81D518150E}" type="datetimeFigureOut">
              <a:rPr lang="en-GB" smtClean="0"/>
              <a:t>05/12/2025</a:t>
            </a:fld>
            <a:endParaRPr lang="en-GB" dirty="0"/>
          </a:p>
        </p:txBody>
      </p:sp>
      <p:sp>
        <p:nvSpPr>
          <p:cNvPr id="5" name="Footer Placeholder 4">
            <a:extLst>
              <a:ext uri="{FF2B5EF4-FFF2-40B4-BE49-F238E27FC236}">
                <a16:creationId xmlns:a16="http://schemas.microsoft.com/office/drawing/2014/main" id="{C20E1547-4964-B339-5E5E-50A228D9A5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ADDDC073-76E2-8CF8-A135-F6E388A40B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C5EE7-AD0F-4C63-9071-A20FCF465FA0}" type="slidenum">
              <a:rPr lang="en-GB" smtClean="0"/>
              <a:t>‹#›</a:t>
            </a:fld>
            <a:endParaRPr lang="en-GB" dirty="0"/>
          </a:p>
        </p:txBody>
      </p:sp>
    </p:spTree>
    <p:extLst>
      <p:ext uri="{BB962C8B-B14F-4D97-AF65-F5344CB8AC3E}">
        <p14:creationId xmlns:p14="http://schemas.microsoft.com/office/powerpoint/2010/main" val="1970210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467346-26C0-49E1-824D-6E94E684F1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4DDD4EE-BCE9-4ADD-B9F9-2B96BEDAB5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04ECFA-1352-446E-BAA4-3C8B240DF9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4C05B-B05B-48CA-BCF9-7C4A257A6282}" type="datetimeFigureOut">
              <a:rPr lang="en-GB" smtClean="0"/>
              <a:t>05/12/2025</a:t>
            </a:fld>
            <a:endParaRPr lang="en-GB"/>
          </a:p>
        </p:txBody>
      </p:sp>
      <p:sp>
        <p:nvSpPr>
          <p:cNvPr id="5" name="Footer Placeholder 4">
            <a:extLst>
              <a:ext uri="{FF2B5EF4-FFF2-40B4-BE49-F238E27FC236}">
                <a16:creationId xmlns:a16="http://schemas.microsoft.com/office/drawing/2014/main" id="{3EAC8EF6-ECD2-4C53-9725-FBC54A8831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F89ECF7-19E2-4933-B25F-AAC936780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5F862-A4E7-4DC3-A173-31B6050F0767}" type="slidenum">
              <a:rPr lang="en-GB" smtClean="0"/>
              <a:t>‹#›</a:t>
            </a:fld>
            <a:endParaRPr lang="en-GB"/>
          </a:p>
        </p:txBody>
      </p:sp>
    </p:spTree>
    <p:extLst>
      <p:ext uri="{BB962C8B-B14F-4D97-AF65-F5344CB8AC3E}">
        <p14:creationId xmlns:p14="http://schemas.microsoft.com/office/powerpoint/2010/main" val="2760389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ixl.org.uk/podcas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Hannibal_Hamli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A9B744-3E31-4E81-B052-F1EBB8497889}"/>
              </a:ext>
            </a:extLst>
          </p:cNvPr>
          <p:cNvSpPr>
            <a:spLocks noGrp="1"/>
          </p:cNvSpPr>
          <p:nvPr>
            <p:ph type="body" sz="quarter" idx="10"/>
          </p:nvPr>
        </p:nvSpPr>
        <p:spPr>
          <a:xfrm>
            <a:off x="638174" y="436241"/>
            <a:ext cx="9834566" cy="747518"/>
          </a:xfrm>
        </p:spPr>
        <p:txBody>
          <a:bodyPr/>
          <a:lstStyle/>
          <a:p>
            <a:r>
              <a:rPr lang="en-US" dirty="0"/>
              <a:t>Notes to staff</a:t>
            </a:r>
          </a:p>
        </p:txBody>
      </p:sp>
      <p:sp>
        <p:nvSpPr>
          <p:cNvPr id="3" name="Text Placeholder 2">
            <a:extLst>
              <a:ext uri="{FF2B5EF4-FFF2-40B4-BE49-F238E27FC236}">
                <a16:creationId xmlns:a16="http://schemas.microsoft.com/office/drawing/2014/main" id="{CFDEAA60-0CB0-1603-79BF-927084C40D4B}"/>
              </a:ext>
            </a:extLst>
          </p:cNvPr>
          <p:cNvSpPr>
            <a:spLocks noGrp="1"/>
          </p:cNvSpPr>
          <p:nvPr>
            <p:ph type="body" sz="quarter" idx="11"/>
          </p:nvPr>
        </p:nvSpPr>
        <p:spPr>
          <a:xfrm>
            <a:off x="638174" y="1241164"/>
            <a:ext cx="11115675" cy="457200"/>
          </a:xfrm>
        </p:spPr>
        <p:txBody>
          <a:bodyPr/>
          <a:lstStyle/>
          <a:p>
            <a:r>
              <a:rPr lang="en-US" dirty="0"/>
              <a:t>Lincoln’s Beard</a:t>
            </a:r>
          </a:p>
        </p:txBody>
      </p:sp>
      <p:sp>
        <p:nvSpPr>
          <p:cNvPr id="4" name="Text Placeholder 3">
            <a:extLst>
              <a:ext uri="{FF2B5EF4-FFF2-40B4-BE49-F238E27FC236}">
                <a16:creationId xmlns:a16="http://schemas.microsoft.com/office/drawing/2014/main" id="{0F5FCA6C-21BD-F0BF-9D20-ED70A6556E7A}"/>
              </a:ext>
            </a:extLst>
          </p:cNvPr>
          <p:cNvSpPr>
            <a:spLocks noGrp="1"/>
          </p:cNvSpPr>
          <p:nvPr>
            <p:ph type="body" sz="quarter" idx="12"/>
          </p:nvPr>
        </p:nvSpPr>
        <p:spPr>
          <a:xfrm>
            <a:off x="638173" y="1781806"/>
            <a:ext cx="11115675" cy="3835030"/>
          </a:xfrm>
        </p:spPr>
        <p:txBody>
          <a:bodyPr/>
          <a:lstStyle/>
          <a:p>
            <a:pPr marL="285750" indent="-285750">
              <a:buFont typeface="Arial" panose="020B0604020202020204" pitchFamily="34" charset="0"/>
              <a:buChar char="•"/>
            </a:pPr>
            <a:r>
              <a:rPr lang="en-US" sz="2400" dirty="0"/>
              <a:t>This is designed for assembly or tutor time.</a:t>
            </a:r>
          </a:p>
          <a:p>
            <a:pPr marL="285750" indent="-285750">
              <a:buFont typeface="Arial" panose="020B0604020202020204" pitchFamily="34" charset="0"/>
              <a:buChar char="•"/>
            </a:pPr>
            <a:r>
              <a:rPr lang="en-US" sz="2400" dirty="0"/>
              <a:t>You can listen to the Pearl episode anywhere you get your podcasts to get the full story: </a:t>
            </a:r>
            <a:r>
              <a:rPr lang="en-US" sz="2400" dirty="0">
                <a:hlinkClick r:id="rId3"/>
              </a:rPr>
              <a:t>https://www.pixl.org.uk/podcasts</a:t>
            </a:r>
            <a:r>
              <a:rPr lang="en-US" sz="2400" dirty="0"/>
              <a:t> </a:t>
            </a:r>
            <a:endParaRPr lang="en-US" sz="2400" dirty="0">
              <a:highlight>
                <a:srgbClr val="FF00FF"/>
              </a:highlight>
            </a:endParaRPr>
          </a:p>
          <a:p>
            <a:pPr marL="285750" indent="-285750">
              <a:buFont typeface="Arial" panose="020B0604020202020204" pitchFamily="34" charset="0"/>
              <a:buChar char="•"/>
            </a:pPr>
            <a:r>
              <a:rPr lang="en-US" sz="2400"/>
              <a:t>The </a:t>
            </a:r>
            <a:r>
              <a:rPr lang="en-US" sz="2400" dirty="0"/>
              <a:t>assembly has been edited to fit more with students and relevant to them.</a:t>
            </a:r>
          </a:p>
          <a:p>
            <a:pPr marL="285750" indent="-285750">
              <a:buFont typeface="Arial" panose="020B0604020202020204" pitchFamily="34" charset="0"/>
              <a:buChar char="•"/>
            </a:pPr>
            <a:r>
              <a:rPr lang="en-US" sz="2400" dirty="0"/>
              <a:t>There are notes at the bottom of each slide for reference.</a:t>
            </a:r>
          </a:p>
          <a:p>
            <a:pPr marL="285750" indent="-285750">
              <a:buFont typeface="Arial" panose="020B0604020202020204" pitchFamily="34" charset="0"/>
              <a:buChar char="•"/>
            </a:pPr>
            <a:r>
              <a:rPr lang="en-US" sz="2400" dirty="0"/>
              <a:t>There is a part 2 of this story coming soon!</a:t>
            </a:r>
          </a:p>
          <a:p>
            <a:pPr marL="285750" indent="-285750">
              <a:buFont typeface="Arial" panose="020B0604020202020204" pitchFamily="34" charset="0"/>
              <a:buChar char="•"/>
            </a:pPr>
            <a:r>
              <a:rPr lang="en-US" sz="2400" dirty="0"/>
              <a:t>We would love to hear how it has gone, email admin@pixl.org.uk</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023835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16B9F7-0937-902C-D0F0-78D487886C9A}"/>
              </a:ext>
            </a:extLst>
          </p:cNvPr>
          <p:cNvSpPr>
            <a:spLocks noGrp="1"/>
          </p:cNvSpPr>
          <p:nvPr>
            <p:ph type="body" sz="quarter" idx="10"/>
          </p:nvPr>
        </p:nvSpPr>
        <p:spPr/>
        <p:txBody>
          <a:bodyPr/>
          <a:lstStyle/>
          <a:p>
            <a:r>
              <a:rPr lang="en-US" dirty="0"/>
              <a:t>Why did Lincoln grow a beard?!</a:t>
            </a:r>
          </a:p>
        </p:txBody>
      </p:sp>
      <p:sp>
        <p:nvSpPr>
          <p:cNvPr id="3" name="Text Placeholder 2">
            <a:extLst>
              <a:ext uri="{FF2B5EF4-FFF2-40B4-BE49-F238E27FC236}">
                <a16:creationId xmlns:a16="http://schemas.microsoft.com/office/drawing/2014/main" id="{98A4B5BA-BCC3-7EA7-BBE4-5C5012654C8E}"/>
              </a:ext>
            </a:extLst>
          </p:cNvPr>
          <p:cNvSpPr>
            <a:spLocks noGrp="1"/>
          </p:cNvSpPr>
          <p:nvPr>
            <p:ph type="body" sz="quarter" idx="11"/>
          </p:nvPr>
        </p:nvSpPr>
        <p:spPr/>
        <p:txBody>
          <a:bodyPr/>
          <a:lstStyle/>
          <a:p>
            <a:r>
              <a:rPr lang="en-US" dirty="0"/>
              <a:t>1) Perhaps he had already been thinking about it, but Grace’s letter helped push him to make a decision.</a:t>
            </a:r>
          </a:p>
        </p:txBody>
      </p:sp>
      <p:sp>
        <p:nvSpPr>
          <p:cNvPr id="4" name="Text Placeholder 3">
            <a:extLst>
              <a:ext uri="{FF2B5EF4-FFF2-40B4-BE49-F238E27FC236}">
                <a16:creationId xmlns:a16="http://schemas.microsoft.com/office/drawing/2014/main" id="{197A4C8F-4D94-7D48-13D6-7F87620E66C5}"/>
              </a:ext>
            </a:extLst>
          </p:cNvPr>
          <p:cNvSpPr>
            <a:spLocks noGrp="1"/>
          </p:cNvSpPr>
          <p:nvPr>
            <p:ph type="body" sz="quarter" idx="12"/>
          </p:nvPr>
        </p:nvSpPr>
        <p:spPr>
          <a:xfrm>
            <a:off x="638174" y="3033656"/>
            <a:ext cx="11115675" cy="2756160"/>
          </a:xfrm>
        </p:spPr>
        <p:txBody>
          <a:bodyPr/>
          <a:lstStyle/>
          <a:p>
            <a:pPr marL="285750" indent="-285750">
              <a:buFont typeface="Arial" panose="020B0604020202020204" pitchFamily="34" charset="0"/>
              <a:buChar char="•"/>
            </a:pPr>
            <a:r>
              <a:rPr lang="en-US" sz="2400" dirty="0"/>
              <a:t>Sometimes we just need some encouragement to be brave.</a:t>
            </a:r>
          </a:p>
          <a:p>
            <a:pPr marL="285750" indent="-285750">
              <a:buFont typeface="Arial" panose="020B0604020202020204" pitchFamily="34" charset="0"/>
              <a:buChar char="•"/>
            </a:pPr>
            <a:r>
              <a:rPr lang="en-US" sz="2400" dirty="0"/>
              <a:t>He was the first President to do this, so it felt a bigger move!</a:t>
            </a:r>
          </a:p>
          <a:p>
            <a:pPr marL="285750" indent="-285750">
              <a:buFont typeface="Arial" panose="020B0604020202020204" pitchFamily="34" charset="0"/>
              <a:buChar char="•"/>
            </a:pPr>
            <a:r>
              <a:rPr lang="en-US" sz="2400" dirty="0"/>
              <a:t>Sometimes we think what we do or say doesn’t matter, but it does!</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971467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4321D-CB98-6C0A-66BB-91CEA7ED1D1C}"/>
              </a:ext>
            </a:extLst>
          </p:cNvPr>
          <p:cNvSpPr>
            <a:spLocks noGrp="1"/>
          </p:cNvSpPr>
          <p:nvPr>
            <p:ph type="body" sz="quarter" idx="10"/>
          </p:nvPr>
        </p:nvSpPr>
        <p:spPr/>
        <p:txBody>
          <a:bodyPr/>
          <a:lstStyle/>
          <a:p>
            <a:r>
              <a:rPr lang="en-US" dirty="0"/>
              <a:t>How can we help others be braver?</a:t>
            </a:r>
          </a:p>
        </p:txBody>
      </p:sp>
      <p:sp>
        <p:nvSpPr>
          <p:cNvPr id="3" name="Text Placeholder 2">
            <a:extLst>
              <a:ext uri="{FF2B5EF4-FFF2-40B4-BE49-F238E27FC236}">
                <a16:creationId xmlns:a16="http://schemas.microsoft.com/office/drawing/2014/main" id="{0F13E330-30DE-00A7-B11F-EA87211C16D1}"/>
              </a:ext>
            </a:extLst>
          </p:cNvPr>
          <p:cNvSpPr>
            <a:spLocks noGrp="1"/>
          </p:cNvSpPr>
          <p:nvPr>
            <p:ph type="body" sz="quarter" idx="11"/>
          </p:nvPr>
        </p:nvSpPr>
        <p:spPr/>
        <p:txBody>
          <a:bodyPr/>
          <a:lstStyle/>
          <a:p>
            <a:r>
              <a:rPr lang="en-US" dirty="0"/>
              <a:t>This week…</a:t>
            </a:r>
          </a:p>
        </p:txBody>
      </p:sp>
      <p:sp>
        <p:nvSpPr>
          <p:cNvPr id="4" name="Text Placeholder 3">
            <a:extLst>
              <a:ext uri="{FF2B5EF4-FFF2-40B4-BE49-F238E27FC236}">
                <a16:creationId xmlns:a16="http://schemas.microsoft.com/office/drawing/2014/main" id="{6A3BC459-F4AE-C16C-D9A8-FA74D1D275E3}"/>
              </a:ext>
            </a:extLst>
          </p:cNvPr>
          <p:cNvSpPr>
            <a:spLocks noGrp="1"/>
          </p:cNvSpPr>
          <p:nvPr>
            <p:ph type="body" sz="quarter" idx="12"/>
          </p:nvPr>
        </p:nvSpPr>
        <p:spPr/>
        <p:txBody>
          <a:bodyPr/>
          <a:lstStyle/>
          <a:p>
            <a:pPr marL="285750" indent="-285750">
              <a:buFont typeface="Arial" panose="020B0604020202020204" pitchFamily="34" charset="0"/>
              <a:buChar char="•"/>
            </a:pPr>
            <a:r>
              <a:rPr lang="en-US" sz="2800" dirty="0"/>
              <a:t>Who can you encourage?</a:t>
            </a:r>
          </a:p>
          <a:p>
            <a:pPr marL="285750" indent="-285750">
              <a:buFont typeface="Arial" panose="020B0604020202020204" pitchFamily="34" charset="0"/>
              <a:buChar char="•"/>
            </a:pPr>
            <a:r>
              <a:rPr lang="en-US" sz="2800" dirty="0"/>
              <a:t>Who can you influence?</a:t>
            </a:r>
          </a:p>
          <a:p>
            <a:pPr marL="285750" indent="-285750">
              <a:buFont typeface="Arial" panose="020B0604020202020204" pitchFamily="34" charset="0"/>
              <a:buChar char="•"/>
            </a:pPr>
            <a:r>
              <a:rPr lang="en-US" sz="2800" dirty="0"/>
              <a:t>Where can you use your voice to suggest something that needs to change?</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4039629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48816-46D4-540E-835C-D3D6320B2F7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5C5304C-7B1F-5B82-7236-33F6BE8E0308}"/>
              </a:ext>
            </a:extLst>
          </p:cNvPr>
          <p:cNvSpPr>
            <a:spLocks noGrp="1"/>
          </p:cNvSpPr>
          <p:nvPr>
            <p:ph type="body" sz="quarter" idx="10"/>
          </p:nvPr>
        </p:nvSpPr>
        <p:spPr/>
        <p:txBody>
          <a:bodyPr/>
          <a:lstStyle/>
          <a:p>
            <a:r>
              <a:rPr lang="en-US" dirty="0"/>
              <a:t>Why did Lincoln grow a beard?!</a:t>
            </a:r>
          </a:p>
        </p:txBody>
      </p:sp>
      <p:sp>
        <p:nvSpPr>
          <p:cNvPr id="3" name="Text Placeholder 2">
            <a:extLst>
              <a:ext uri="{FF2B5EF4-FFF2-40B4-BE49-F238E27FC236}">
                <a16:creationId xmlns:a16="http://schemas.microsoft.com/office/drawing/2014/main" id="{4480A26C-0FD6-2862-D569-8F151E84D1E6}"/>
              </a:ext>
            </a:extLst>
          </p:cNvPr>
          <p:cNvSpPr>
            <a:spLocks noGrp="1"/>
          </p:cNvSpPr>
          <p:nvPr>
            <p:ph type="body" sz="quarter" idx="11"/>
          </p:nvPr>
        </p:nvSpPr>
        <p:spPr/>
        <p:txBody>
          <a:bodyPr/>
          <a:lstStyle/>
          <a:p>
            <a:r>
              <a:rPr lang="en-US" dirty="0"/>
              <a:t>2) It was an outside sign of an inward change.</a:t>
            </a:r>
          </a:p>
        </p:txBody>
      </p:sp>
      <p:sp>
        <p:nvSpPr>
          <p:cNvPr id="4" name="Text Placeholder 3">
            <a:extLst>
              <a:ext uri="{FF2B5EF4-FFF2-40B4-BE49-F238E27FC236}">
                <a16:creationId xmlns:a16="http://schemas.microsoft.com/office/drawing/2014/main" id="{55659DFF-5E1A-E438-7785-A3CB0042CDB1}"/>
              </a:ext>
            </a:extLst>
          </p:cNvPr>
          <p:cNvSpPr>
            <a:spLocks noGrp="1"/>
          </p:cNvSpPr>
          <p:nvPr>
            <p:ph type="body" sz="quarter" idx="12"/>
          </p:nvPr>
        </p:nvSpPr>
        <p:spPr>
          <a:xfrm>
            <a:off x="638174" y="2559528"/>
            <a:ext cx="11115675" cy="2756160"/>
          </a:xfrm>
        </p:spPr>
        <p:txBody>
          <a:bodyPr/>
          <a:lstStyle/>
          <a:p>
            <a:pPr marL="285750" indent="-285750">
              <a:buFont typeface="Arial" panose="020B0604020202020204" pitchFamily="34" charset="0"/>
              <a:buChar char="•"/>
            </a:pPr>
            <a:r>
              <a:rPr lang="en-US" sz="2400" dirty="0"/>
              <a:t>When you go to a new school you have a new uniform.</a:t>
            </a:r>
          </a:p>
          <a:p>
            <a:pPr marL="285750" indent="-285750">
              <a:buFont typeface="Arial" panose="020B0604020202020204" pitchFamily="34" charset="0"/>
              <a:buChar char="•"/>
            </a:pPr>
            <a:r>
              <a:rPr lang="en-US" sz="2400" dirty="0"/>
              <a:t>You might get a new planner when you start the new year.</a:t>
            </a:r>
          </a:p>
          <a:p>
            <a:pPr marL="285750" indent="-285750">
              <a:buFont typeface="Arial" panose="020B0604020202020204" pitchFamily="34" charset="0"/>
              <a:buChar char="•"/>
            </a:pPr>
            <a:r>
              <a:rPr lang="en-US" sz="2400" dirty="0"/>
              <a:t>If you want to change your identity, sometimes you might change what you wear.</a:t>
            </a:r>
          </a:p>
          <a:p>
            <a:pPr marL="285750" indent="-285750">
              <a:buFont typeface="Arial" panose="020B0604020202020204" pitchFamily="34" charset="0"/>
              <a:buChar char="•"/>
            </a:pPr>
            <a:r>
              <a:rPr lang="en-US" sz="2400" dirty="0"/>
              <a:t>Some people change names, or hair colour or style as a ‘fresh start’.</a:t>
            </a:r>
          </a:p>
          <a:p>
            <a:pPr marL="285750" indent="-285750">
              <a:buFont typeface="Arial" panose="020B0604020202020204" pitchFamily="34" charset="0"/>
              <a:buChar char="•"/>
            </a:pPr>
            <a:r>
              <a:rPr lang="en-US" sz="2400" dirty="0"/>
              <a:t>Lincoln grew a beard at the start of being the President.</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648889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0F23B-743E-7CA1-AE34-6B7A5B9DD7C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55678D9-C180-A957-BF14-A1DE1B75754E}"/>
              </a:ext>
            </a:extLst>
          </p:cNvPr>
          <p:cNvSpPr>
            <a:spLocks noGrp="1"/>
          </p:cNvSpPr>
          <p:nvPr>
            <p:ph type="body" sz="quarter" idx="10"/>
          </p:nvPr>
        </p:nvSpPr>
        <p:spPr/>
        <p:txBody>
          <a:bodyPr/>
          <a:lstStyle/>
          <a:p>
            <a:r>
              <a:rPr lang="en-US" dirty="0"/>
              <a:t>How can we make an outside change to show the inside change this week?</a:t>
            </a:r>
          </a:p>
        </p:txBody>
      </p:sp>
      <p:sp>
        <p:nvSpPr>
          <p:cNvPr id="3" name="Text Placeholder 2">
            <a:extLst>
              <a:ext uri="{FF2B5EF4-FFF2-40B4-BE49-F238E27FC236}">
                <a16:creationId xmlns:a16="http://schemas.microsoft.com/office/drawing/2014/main" id="{8557ABA0-DDD8-6564-C2FF-0816851D21C7}"/>
              </a:ext>
            </a:extLst>
          </p:cNvPr>
          <p:cNvSpPr>
            <a:spLocks noGrp="1"/>
          </p:cNvSpPr>
          <p:nvPr>
            <p:ph type="body" sz="quarter" idx="11"/>
          </p:nvPr>
        </p:nvSpPr>
        <p:spPr>
          <a:xfrm>
            <a:off x="790574" y="2088556"/>
            <a:ext cx="11115675" cy="457200"/>
          </a:xfrm>
        </p:spPr>
        <p:txBody>
          <a:bodyPr/>
          <a:lstStyle/>
          <a:p>
            <a:r>
              <a:rPr lang="en-US" dirty="0"/>
              <a:t>This week…</a:t>
            </a:r>
          </a:p>
        </p:txBody>
      </p:sp>
      <p:sp>
        <p:nvSpPr>
          <p:cNvPr id="4" name="Text Placeholder 3">
            <a:extLst>
              <a:ext uri="{FF2B5EF4-FFF2-40B4-BE49-F238E27FC236}">
                <a16:creationId xmlns:a16="http://schemas.microsoft.com/office/drawing/2014/main" id="{F7C6DF25-BA4E-9A3B-0FA5-A52496C010A5}"/>
              </a:ext>
            </a:extLst>
          </p:cNvPr>
          <p:cNvSpPr>
            <a:spLocks noGrp="1"/>
          </p:cNvSpPr>
          <p:nvPr>
            <p:ph type="body" sz="quarter" idx="12"/>
          </p:nvPr>
        </p:nvSpPr>
        <p:spPr>
          <a:xfrm>
            <a:off x="393110" y="2715574"/>
            <a:ext cx="11513139" cy="3835030"/>
          </a:xfrm>
        </p:spPr>
        <p:txBody>
          <a:bodyPr/>
          <a:lstStyle/>
          <a:p>
            <a:pPr marL="285750" indent="-285750">
              <a:buFont typeface="Arial" panose="020B0604020202020204" pitchFamily="34" charset="0"/>
              <a:buChar char="•"/>
            </a:pPr>
            <a:r>
              <a:rPr lang="en-US" sz="2800" dirty="0"/>
              <a:t>If you are going to be an organised person, how will your school bag change?</a:t>
            </a:r>
          </a:p>
          <a:p>
            <a:pPr marL="285750" indent="-285750">
              <a:buFont typeface="Arial" panose="020B0604020202020204" pitchFamily="34" charset="0"/>
              <a:buChar char="•"/>
            </a:pPr>
            <a:r>
              <a:rPr lang="en-US" sz="2800" dirty="0"/>
              <a:t>If you want to be someone who tries your best, what will your handwriting look like?</a:t>
            </a:r>
          </a:p>
          <a:p>
            <a:pPr marL="285750" indent="-285750">
              <a:buFont typeface="Arial" panose="020B0604020202020204" pitchFamily="34" charset="0"/>
              <a:buChar char="•"/>
            </a:pPr>
            <a:r>
              <a:rPr lang="en-US" sz="2800" dirty="0"/>
              <a:t>If you want to be someone who is proud of themselves, what will your uniform look like?</a:t>
            </a:r>
          </a:p>
          <a:p>
            <a:r>
              <a:rPr lang="en-US" sz="2800" dirty="0"/>
              <a:t>	SHOW DON’T TELL</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2265140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EDB390-7506-2BC6-B2AA-92F7427C9881}"/>
              </a:ext>
            </a:extLst>
          </p:cNvPr>
          <p:cNvSpPr>
            <a:spLocks noGrp="1"/>
          </p:cNvSpPr>
          <p:nvPr>
            <p:ph type="body" sz="quarter" idx="10"/>
          </p:nvPr>
        </p:nvSpPr>
        <p:spPr>
          <a:xfrm>
            <a:off x="361082" y="620685"/>
            <a:ext cx="10306917" cy="747518"/>
          </a:xfrm>
        </p:spPr>
        <p:txBody>
          <a:bodyPr/>
          <a:lstStyle/>
          <a:p>
            <a:r>
              <a:rPr lang="en-US" dirty="0"/>
              <a:t>Not everyone was happy about the beard!</a:t>
            </a:r>
          </a:p>
        </p:txBody>
      </p:sp>
      <p:sp>
        <p:nvSpPr>
          <p:cNvPr id="4" name="Text Placeholder 3">
            <a:extLst>
              <a:ext uri="{FF2B5EF4-FFF2-40B4-BE49-F238E27FC236}">
                <a16:creationId xmlns:a16="http://schemas.microsoft.com/office/drawing/2014/main" id="{F7D49951-77B3-664C-07D8-6511A6A2ADBA}"/>
              </a:ext>
            </a:extLst>
          </p:cNvPr>
          <p:cNvSpPr>
            <a:spLocks noGrp="1"/>
          </p:cNvSpPr>
          <p:nvPr>
            <p:ph type="body" sz="quarter" idx="12"/>
          </p:nvPr>
        </p:nvSpPr>
        <p:spPr>
          <a:xfrm>
            <a:off x="6657875" y="2255702"/>
            <a:ext cx="2632364" cy="3835030"/>
          </a:xfrm>
        </p:spPr>
        <p:txBody>
          <a:bodyPr/>
          <a:lstStyle/>
          <a:p>
            <a:pPr algn="ctr"/>
            <a:r>
              <a:rPr lang="en-US" sz="3200" dirty="0"/>
              <a:t>This man’s life and career was nearly ruined by Lincoln’s decision to grow a beard.</a:t>
            </a:r>
          </a:p>
        </p:txBody>
      </p:sp>
      <p:pic>
        <p:nvPicPr>
          <p:cNvPr id="5" name="Picture 2">
            <a:extLst>
              <a:ext uri="{FF2B5EF4-FFF2-40B4-BE49-F238E27FC236}">
                <a16:creationId xmlns:a16="http://schemas.microsoft.com/office/drawing/2014/main" id="{08E19BC1-ECDA-5B31-A7AF-410E3DA051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22" y="2062133"/>
            <a:ext cx="3223333" cy="42977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ortrait of a bearded Abraham Lincoln showing his head and shoulders">
            <a:extLst>
              <a:ext uri="{FF2B5EF4-FFF2-40B4-BE49-F238E27FC236}">
                <a16:creationId xmlns:a16="http://schemas.microsoft.com/office/drawing/2014/main" id="{AE3F0FF1-47B4-5469-BE8C-74A0ADEDFE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6655" y="2062133"/>
            <a:ext cx="3226560" cy="42977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70A933B0-90E0-1EC0-15C8-03D6BC16CB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0239" y="2062133"/>
            <a:ext cx="2755520" cy="422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800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4744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1F9ADD5-A930-162C-C8C5-9645FDC39B70}"/>
              </a:ext>
            </a:extLst>
          </p:cNvPr>
          <p:cNvSpPr>
            <a:spLocks noGrp="1"/>
          </p:cNvSpPr>
          <p:nvPr>
            <p:ph type="body" sz="quarter" idx="10"/>
          </p:nvPr>
        </p:nvSpPr>
        <p:spPr/>
        <p:txBody>
          <a:bodyPr/>
          <a:lstStyle/>
          <a:p>
            <a:r>
              <a:rPr lang="en-GB" dirty="0"/>
              <a:t>Lincoln’s Beard</a:t>
            </a:r>
          </a:p>
        </p:txBody>
      </p:sp>
    </p:spTree>
    <p:extLst>
      <p:ext uri="{BB962C8B-B14F-4D97-AF65-F5344CB8AC3E}">
        <p14:creationId xmlns:p14="http://schemas.microsoft.com/office/powerpoint/2010/main" val="3820443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072F739-2148-CF4B-08EC-2F6948DA8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22" y="39044"/>
            <a:ext cx="4740650" cy="63208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EAA21FD-05CE-943E-43F2-85FE51C17D87}"/>
              </a:ext>
            </a:extLst>
          </p:cNvPr>
          <p:cNvSpPr txBox="1"/>
          <p:nvPr/>
        </p:nvSpPr>
        <p:spPr>
          <a:xfrm>
            <a:off x="5436198" y="2398954"/>
            <a:ext cx="5992009" cy="2308324"/>
          </a:xfrm>
          <a:prstGeom prst="rect">
            <a:avLst/>
          </a:prstGeom>
          <a:noFill/>
        </p:spPr>
        <p:txBody>
          <a:bodyPr wrap="square" rtlCol="0">
            <a:spAutoFit/>
          </a:bodyPr>
          <a:lstStyle/>
          <a:p>
            <a:r>
              <a:rPr lang="en-US" sz="3600" dirty="0"/>
              <a:t>You won’t have heard of this lady.</a:t>
            </a:r>
          </a:p>
          <a:p>
            <a:endParaRPr lang="en-US" sz="3600" dirty="0"/>
          </a:p>
          <a:p>
            <a:r>
              <a:rPr lang="en-US" sz="3600" b="1" dirty="0"/>
              <a:t>This is Grace Bedell</a:t>
            </a:r>
          </a:p>
        </p:txBody>
      </p:sp>
    </p:spTree>
    <p:extLst>
      <p:ext uri="{BB962C8B-B14F-4D97-AF65-F5344CB8AC3E}">
        <p14:creationId xmlns:p14="http://schemas.microsoft.com/office/powerpoint/2010/main" val="3342893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551DF-887D-1AB8-E5C1-EABD0C2FFC1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E4861A6-B7C4-C1A5-0905-19605A1B85FE}"/>
              </a:ext>
            </a:extLst>
          </p:cNvPr>
          <p:cNvSpPr txBox="1"/>
          <p:nvPr/>
        </p:nvSpPr>
        <p:spPr>
          <a:xfrm>
            <a:off x="5446955" y="1635161"/>
            <a:ext cx="5992009" cy="4524315"/>
          </a:xfrm>
          <a:prstGeom prst="rect">
            <a:avLst/>
          </a:prstGeom>
          <a:noFill/>
        </p:spPr>
        <p:txBody>
          <a:bodyPr wrap="square" rtlCol="0">
            <a:spAutoFit/>
          </a:bodyPr>
          <a:lstStyle/>
          <a:p>
            <a:r>
              <a:rPr lang="en-US" sz="3600" dirty="0"/>
              <a:t>You will have probably heard of this man.</a:t>
            </a:r>
          </a:p>
          <a:p>
            <a:endParaRPr lang="en-US" sz="3600" dirty="0"/>
          </a:p>
          <a:p>
            <a:r>
              <a:rPr lang="en-US" sz="3600" b="1" dirty="0"/>
              <a:t>This is President Abraham Lincoln.</a:t>
            </a:r>
          </a:p>
          <a:p>
            <a:endParaRPr lang="en-US" sz="3600" dirty="0"/>
          </a:p>
          <a:p>
            <a:r>
              <a:rPr lang="en-US" sz="3600" dirty="0"/>
              <a:t>How are these two people connected?</a:t>
            </a:r>
          </a:p>
        </p:txBody>
      </p:sp>
      <p:pic>
        <p:nvPicPr>
          <p:cNvPr id="2" name="Picture 2" descr="Portrait of a bearded Abraham Lincoln showing his head and shoulders">
            <a:extLst>
              <a:ext uri="{FF2B5EF4-FFF2-40B4-BE49-F238E27FC236}">
                <a16:creationId xmlns:a16="http://schemas.microsoft.com/office/drawing/2014/main" id="{A1A17FAC-A852-7052-C5E6-477DDF2BA2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07" y="98835"/>
            <a:ext cx="4710804" cy="6274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788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73E2EB-2023-EEF4-B0AD-58430AAC0F9D}"/>
              </a:ext>
            </a:extLst>
          </p:cNvPr>
          <p:cNvSpPr>
            <a:spLocks noGrp="1"/>
          </p:cNvSpPr>
          <p:nvPr>
            <p:ph type="body" sz="quarter" idx="10"/>
          </p:nvPr>
        </p:nvSpPr>
        <p:spPr>
          <a:xfrm>
            <a:off x="6096000" y="1585775"/>
            <a:ext cx="4747708" cy="747518"/>
          </a:xfrm>
        </p:spPr>
        <p:txBody>
          <a:bodyPr/>
          <a:lstStyle/>
          <a:p>
            <a:r>
              <a:rPr lang="en-US" dirty="0">
                <a:solidFill>
                  <a:schemeClr val="tx1"/>
                </a:solidFill>
              </a:rPr>
              <a:t>Before Lincoln was elected President, he looked like this.</a:t>
            </a:r>
          </a:p>
        </p:txBody>
      </p:sp>
      <p:pic>
        <p:nvPicPr>
          <p:cNvPr id="4098" name="Picture 2" descr="Head and shoulders portrait of a clean-shaven Lincoln">
            <a:extLst>
              <a:ext uri="{FF2B5EF4-FFF2-40B4-BE49-F238E27FC236}">
                <a16:creationId xmlns:a16="http://schemas.microsoft.com/office/drawing/2014/main" id="{A18A4B63-AA49-0A15-2A90-B9678FE70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58" y="0"/>
            <a:ext cx="5097070" cy="633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80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CD401D-9BF0-4194-AA46-F437D2448C8A}"/>
              </a:ext>
            </a:extLst>
          </p:cNvPr>
          <p:cNvSpPr>
            <a:spLocks noGrp="1"/>
          </p:cNvSpPr>
          <p:nvPr>
            <p:ph type="body" sz="quarter" idx="10"/>
          </p:nvPr>
        </p:nvSpPr>
        <p:spPr>
          <a:xfrm>
            <a:off x="455294" y="436241"/>
            <a:ext cx="9834566" cy="747518"/>
          </a:xfrm>
        </p:spPr>
        <p:txBody>
          <a:bodyPr/>
          <a:lstStyle/>
          <a:p>
            <a:r>
              <a:rPr lang="en-US" dirty="0"/>
              <a:t>A letter… and a change</a:t>
            </a:r>
          </a:p>
        </p:txBody>
      </p:sp>
      <p:sp>
        <p:nvSpPr>
          <p:cNvPr id="4" name="Text Placeholder 3">
            <a:extLst>
              <a:ext uri="{FF2B5EF4-FFF2-40B4-BE49-F238E27FC236}">
                <a16:creationId xmlns:a16="http://schemas.microsoft.com/office/drawing/2014/main" id="{9AEC8F05-0071-9931-CC5F-59D33C97F6DA}"/>
              </a:ext>
            </a:extLst>
          </p:cNvPr>
          <p:cNvSpPr>
            <a:spLocks noGrp="1"/>
          </p:cNvSpPr>
          <p:nvPr>
            <p:ph type="body" sz="quarter" idx="12"/>
          </p:nvPr>
        </p:nvSpPr>
        <p:spPr>
          <a:xfrm>
            <a:off x="616659" y="1511485"/>
            <a:ext cx="11115675" cy="3835030"/>
          </a:xfrm>
        </p:spPr>
        <p:txBody>
          <a:bodyPr/>
          <a:lstStyle/>
          <a:p>
            <a:r>
              <a:rPr lang="en-GB" sz="1800" dirty="0"/>
              <a:t>Dear Sir,</a:t>
            </a:r>
          </a:p>
          <a:p>
            <a:r>
              <a:rPr lang="en-GB" sz="1800" dirty="0"/>
              <a:t>My father has just come from the fair and brought home your picture and Mr. </a:t>
            </a:r>
            <a:r>
              <a:rPr lang="en-GB" sz="1800" u="sng" dirty="0">
                <a:hlinkClick r:id="rId3" tooltip="Hannibal Hamlin"/>
              </a:rPr>
              <a:t>Hamlin's</a:t>
            </a:r>
            <a:r>
              <a:rPr lang="en-GB" sz="1800" dirty="0"/>
              <a:t>. I am a little girl, only 11 years old, but I want you to be President of the United States very much so I hope you won’t think me very bold to write to such a great man as you are. </a:t>
            </a:r>
          </a:p>
          <a:p>
            <a:r>
              <a:rPr lang="en-GB" sz="1800" dirty="0"/>
              <a:t>I have got four brothers and part of them will vote for you any way and if you let your whiskers grow I will try and get the rest of them to vote for you,  you would look a great deal better, for your face is so thin. All the ladies like whiskers and they would tease their husbands to vote for you and then you would be President. My father is going to vote for you, and if I was a man, I would vote for you too but I will try to get everyone to vote for you that I can. </a:t>
            </a:r>
          </a:p>
          <a:p>
            <a:r>
              <a:rPr lang="en-GB" sz="1800" dirty="0"/>
              <a:t>I must not write any more, answer this letter right off.</a:t>
            </a:r>
          </a:p>
          <a:p>
            <a:r>
              <a:rPr lang="en-GB" sz="1800" dirty="0"/>
              <a:t>Goodbye!</a:t>
            </a:r>
          </a:p>
          <a:p>
            <a:r>
              <a:rPr lang="en-GB" sz="1800" dirty="0"/>
              <a:t>Grace Bedell</a:t>
            </a:r>
          </a:p>
          <a:p>
            <a:endParaRPr lang="en-US" dirty="0"/>
          </a:p>
        </p:txBody>
      </p:sp>
    </p:spTree>
    <p:extLst>
      <p:ext uri="{BB962C8B-B14F-4D97-AF65-F5344CB8AC3E}">
        <p14:creationId xmlns:p14="http://schemas.microsoft.com/office/powerpoint/2010/main" val="358571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9D3748-3305-DA7B-B98D-C3B2663C5ECB}"/>
              </a:ext>
            </a:extLst>
          </p:cNvPr>
          <p:cNvSpPr>
            <a:spLocks noGrp="1"/>
          </p:cNvSpPr>
          <p:nvPr>
            <p:ph type="body" sz="quarter" idx="10"/>
          </p:nvPr>
        </p:nvSpPr>
        <p:spPr>
          <a:xfrm>
            <a:off x="390748" y="147740"/>
            <a:ext cx="9834566" cy="747518"/>
          </a:xfrm>
        </p:spPr>
        <p:txBody>
          <a:bodyPr/>
          <a:lstStyle/>
          <a:p>
            <a:r>
              <a:rPr lang="en-US" dirty="0"/>
              <a:t>An unexpected reply…</a:t>
            </a:r>
          </a:p>
        </p:txBody>
      </p:sp>
      <p:sp>
        <p:nvSpPr>
          <p:cNvPr id="4" name="Text Placeholder 3">
            <a:extLst>
              <a:ext uri="{FF2B5EF4-FFF2-40B4-BE49-F238E27FC236}">
                <a16:creationId xmlns:a16="http://schemas.microsoft.com/office/drawing/2014/main" id="{C2102442-0BD9-09F5-978A-1F3D21B9C5B4}"/>
              </a:ext>
            </a:extLst>
          </p:cNvPr>
          <p:cNvSpPr>
            <a:spLocks noGrp="1"/>
          </p:cNvSpPr>
          <p:nvPr>
            <p:ph type="body" sz="quarter" idx="12"/>
          </p:nvPr>
        </p:nvSpPr>
        <p:spPr>
          <a:xfrm>
            <a:off x="5013064" y="1323191"/>
            <a:ext cx="6551407" cy="4023324"/>
          </a:xfrm>
        </p:spPr>
        <p:txBody>
          <a:bodyPr/>
          <a:lstStyle/>
          <a:p>
            <a:r>
              <a:rPr lang="en-GB" sz="2400" b="1" dirty="0"/>
              <a:t>Lincoln replied quickly.  He thanked Grace for her letter and then said:</a:t>
            </a:r>
          </a:p>
          <a:p>
            <a:endParaRPr lang="en-GB" sz="2400" i="1" dirty="0"/>
          </a:p>
          <a:p>
            <a:r>
              <a:rPr lang="en-GB" sz="2400" i="1" dirty="0"/>
              <a:t>…as for the whiskers, having never worn any, do you not think people would call it a silly affectation if I were to begin it now? </a:t>
            </a:r>
          </a:p>
          <a:p>
            <a:r>
              <a:rPr lang="en-GB" sz="2400" i="1" dirty="0"/>
              <a:t>Your very sincere well-wisher, </a:t>
            </a:r>
          </a:p>
          <a:p>
            <a:r>
              <a:rPr lang="en-GB" sz="2400" i="1" dirty="0"/>
              <a:t>Abraham Lincoln.</a:t>
            </a:r>
          </a:p>
          <a:p>
            <a:endParaRPr lang="en-US" sz="2800" dirty="0"/>
          </a:p>
        </p:txBody>
      </p:sp>
      <p:pic>
        <p:nvPicPr>
          <p:cNvPr id="5" name="Picture 2" descr="Head and shoulders portrait of a clean-shaven Lincoln">
            <a:extLst>
              <a:ext uri="{FF2B5EF4-FFF2-40B4-BE49-F238E27FC236}">
                <a16:creationId xmlns:a16="http://schemas.microsoft.com/office/drawing/2014/main" id="{8DD0D267-8CBC-688B-F277-B333016C06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58" y="829158"/>
            <a:ext cx="4430096" cy="550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498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A39100-B80C-4753-0ABB-78303DDABC27}"/>
              </a:ext>
            </a:extLst>
          </p:cNvPr>
          <p:cNvSpPr>
            <a:spLocks noGrp="1"/>
          </p:cNvSpPr>
          <p:nvPr>
            <p:ph type="body" sz="quarter" idx="10"/>
          </p:nvPr>
        </p:nvSpPr>
        <p:spPr/>
        <p:txBody>
          <a:bodyPr/>
          <a:lstStyle/>
          <a:p>
            <a:r>
              <a:rPr lang="en-US" dirty="0"/>
              <a:t>The letter made a difference!</a:t>
            </a:r>
          </a:p>
        </p:txBody>
      </p:sp>
      <p:sp>
        <p:nvSpPr>
          <p:cNvPr id="3" name="Text Placeholder 2">
            <a:extLst>
              <a:ext uri="{FF2B5EF4-FFF2-40B4-BE49-F238E27FC236}">
                <a16:creationId xmlns:a16="http://schemas.microsoft.com/office/drawing/2014/main" id="{7F1E6C9C-CBD1-5042-C813-606366F7D915}"/>
              </a:ext>
            </a:extLst>
          </p:cNvPr>
          <p:cNvSpPr>
            <a:spLocks noGrp="1"/>
          </p:cNvSpPr>
          <p:nvPr>
            <p:ph type="body" sz="quarter" idx="11"/>
          </p:nvPr>
        </p:nvSpPr>
        <p:spPr/>
        <p:txBody>
          <a:bodyPr/>
          <a:lstStyle/>
          <a:p>
            <a:r>
              <a:rPr lang="en-US" dirty="0"/>
              <a:t>What happened next?</a:t>
            </a:r>
          </a:p>
        </p:txBody>
      </p:sp>
      <p:sp>
        <p:nvSpPr>
          <p:cNvPr id="4" name="Text Placeholder 3">
            <a:extLst>
              <a:ext uri="{FF2B5EF4-FFF2-40B4-BE49-F238E27FC236}">
                <a16:creationId xmlns:a16="http://schemas.microsoft.com/office/drawing/2014/main" id="{659E9E9E-6004-F139-E562-562FCB1F720E}"/>
              </a:ext>
            </a:extLst>
          </p:cNvPr>
          <p:cNvSpPr>
            <a:spLocks noGrp="1"/>
          </p:cNvSpPr>
          <p:nvPr>
            <p:ph type="body" sz="quarter" idx="12"/>
          </p:nvPr>
        </p:nvSpPr>
        <p:spPr>
          <a:xfrm>
            <a:off x="638174" y="2452744"/>
            <a:ext cx="11115675" cy="3595256"/>
          </a:xfrm>
        </p:spPr>
        <p:txBody>
          <a:bodyPr/>
          <a:lstStyle/>
          <a:p>
            <a:pPr marL="285750" indent="-285750">
              <a:buFont typeface="Arial" panose="020B0604020202020204" pitchFamily="34" charset="0"/>
              <a:buChar char="•"/>
            </a:pPr>
            <a:r>
              <a:rPr lang="en-US" sz="2400" dirty="0"/>
              <a:t>Lincoln grew a beard just like Grace had said he should.</a:t>
            </a:r>
          </a:p>
          <a:p>
            <a:pPr marL="285750" indent="-285750">
              <a:buFont typeface="Arial" panose="020B0604020202020204" pitchFamily="34" charset="0"/>
              <a:buChar char="•"/>
            </a:pPr>
            <a:r>
              <a:rPr lang="en-US" sz="2400" dirty="0"/>
              <a:t>He was the first President to have a full beard, breaking tradition.</a:t>
            </a:r>
          </a:p>
          <a:p>
            <a:pPr marL="285750" indent="-285750">
              <a:buFont typeface="Arial" panose="020B0604020202020204" pitchFamily="34" charset="0"/>
              <a:buChar char="•"/>
            </a:pPr>
            <a:r>
              <a:rPr lang="en-US" sz="2400" dirty="0"/>
              <a:t>The image of him with a beard became the iconic picture of his Presidency.</a:t>
            </a:r>
          </a:p>
          <a:p>
            <a:pPr marL="285750" indent="-285750">
              <a:buFont typeface="Arial" panose="020B0604020202020204" pitchFamily="34" charset="0"/>
              <a:buChar char="•"/>
            </a:pPr>
            <a:r>
              <a:rPr lang="en-US" sz="2400" dirty="0"/>
              <a:t>He met Grace at a rally that was being held when he was elected President.</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2402117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5E6A5-9FED-442E-E4CE-4494A5D5848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3195D1E-DBC6-83E4-3D91-9A68F4127A98}"/>
              </a:ext>
            </a:extLst>
          </p:cNvPr>
          <p:cNvSpPr txBox="1"/>
          <p:nvPr/>
        </p:nvSpPr>
        <p:spPr>
          <a:xfrm>
            <a:off x="5414682" y="2367171"/>
            <a:ext cx="5992009" cy="2123658"/>
          </a:xfrm>
          <a:prstGeom prst="rect">
            <a:avLst/>
          </a:prstGeom>
          <a:noFill/>
        </p:spPr>
        <p:txBody>
          <a:bodyPr wrap="square" rtlCol="0">
            <a:spAutoFit/>
          </a:bodyPr>
          <a:lstStyle/>
          <a:p>
            <a:r>
              <a:rPr lang="en-GB" sz="4400" i="1" dirty="0"/>
              <a:t>'Gracie,' he said, 'look at my whiskers. I have been growing them for you.'</a:t>
            </a:r>
            <a:endParaRPr lang="en-US" sz="7200" i="1" dirty="0"/>
          </a:p>
        </p:txBody>
      </p:sp>
      <p:pic>
        <p:nvPicPr>
          <p:cNvPr id="2" name="Picture 2" descr="Portrait of a bearded Abraham Lincoln showing his head and shoulders">
            <a:extLst>
              <a:ext uri="{FF2B5EF4-FFF2-40B4-BE49-F238E27FC236}">
                <a16:creationId xmlns:a16="http://schemas.microsoft.com/office/drawing/2014/main" id="{CED3F914-9935-80DC-90DF-04C438F439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07" y="98835"/>
            <a:ext cx="4710804" cy="6274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735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PiXL">
      <a:dk1>
        <a:srgbClr val="2E3036"/>
      </a:dk1>
      <a:lt1>
        <a:sysClr val="window" lastClr="FFFFFF"/>
      </a:lt1>
      <a:dk2>
        <a:srgbClr val="96989A"/>
      </a:dk2>
      <a:lt2>
        <a:srgbClr val="E7E6E6"/>
      </a:lt2>
      <a:accent1>
        <a:srgbClr val="E26A11"/>
      </a:accent1>
      <a:accent2>
        <a:srgbClr val="FABF99"/>
      </a:accent2>
      <a:accent3>
        <a:srgbClr val="337ABD"/>
      </a:accent3>
      <a:accent4>
        <a:srgbClr val="8FC7F5"/>
      </a:accent4>
      <a:accent5>
        <a:srgbClr val="55AF39"/>
      </a:accent5>
      <a:accent6>
        <a:srgbClr val="A1EB8C"/>
      </a:accent6>
      <a:hlink>
        <a:srgbClr val="337ABD"/>
      </a:hlink>
      <a:folHlink>
        <a:srgbClr val="8FC7F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dd51961-a181-4dec-b110-f245d4f17a71" xsi:nil="true"/>
    <lcf76f155ced4ddcb4097134ff3c332f xmlns="3e429c19-c368-484a-9414-3e1c9b74ae8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E1573D66E8234BA888F21A92A1989A" ma:contentTypeVersion="19" ma:contentTypeDescription="Create a new document." ma:contentTypeScope="" ma:versionID="b5d90e44326af90fc4e37f6503681323">
  <xsd:schema xmlns:xsd="http://www.w3.org/2001/XMLSchema" xmlns:xs="http://www.w3.org/2001/XMLSchema" xmlns:p="http://schemas.microsoft.com/office/2006/metadata/properties" xmlns:ns2="3e429c19-c368-484a-9414-3e1c9b74ae8c" xmlns:ns3="3dd51961-a181-4dec-b110-f245d4f17a71" targetNamespace="http://schemas.microsoft.com/office/2006/metadata/properties" ma:root="true" ma:fieldsID="ce93553abe365f43262faf6fb4a2ea55" ns2:_="" ns3:_="">
    <xsd:import namespace="3e429c19-c368-484a-9414-3e1c9b74ae8c"/>
    <xsd:import namespace="3dd51961-a181-4dec-b110-f245d4f17a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429c19-c368-484a-9414-3e1c9b74ae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dfdb1f-3c29-4bd5-8640-66fb358a1d3b"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d51961-a181-4dec-b110-f245d4f17a7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1b4e155-f2fb-44e6-bc39-3ac6c3641a55}" ma:internalName="TaxCatchAll" ma:showField="CatchAllData" ma:web="3dd51961-a181-4dec-b110-f245d4f17a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C2046B-AD45-4927-8BEF-0D57D5AF6B46}">
  <ds:schemaRefs>
    <ds:schemaRef ds:uri="http://schemas.microsoft.com/office/2006/metadata/properties"/>
    <ds:schemaRef ds:uri="http://schemas.microsoft.com/office/infopath/2007/PartnerControls"/>
    <ds:schemaRef ds:uri="3dd51961-a181-4dec-b110-f245d4f17a71"/>
    <ds:schemaRef ds:uri="3e429c19-c368-484a-9414-3e1c9b74ae8c"/>
  </ds:schemaRefs>
</ds:datastoreItem>
</file>

<file path=customXml/itemProps2.xml><?xml version="1.0" encoding="utf-8"?>
<ds:datastoreItem xmlns:ds="http://schemas.openxmlformats.org/officeDocument/2006/customXml" ds:itemID="{D23CB442-3A26-4C29-924D-0C238601242C}">
  <ds:schemaRefs>
    <ds:schemaRef ds:uri="http://schemas.microsoft.com/sharepoint/v3/contenttype/forms"/>
  </ds:schemaRefs>
</ds:datastoreItem>
</file>

<file path=customXml/itemProps3.xml><?xml version="1.0" encoding="utf-8"?>
<ds:datastoreItem xmlns:ds="http://schemas.openxmlformats.org/officeDocument/2006/customXml" ds:itemID="{E0EBE722-652F-4A7C-8A05-D1B416A689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429c19-c368-484a-9414-3e1c9b74ae8c"/>
    <ds:schemaRef ds:uri="3dd51961-a181-4dec-b110-f245d4f17a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e62c065-b0ae-4597-9c1a-64d3b2d18945}" enabled="0" method="" siteId="{1e62c065-b0ae-4597-9c1a-64d3b2d18945}" removed="1"/>
</clbl:labelList>
</file>

<file path=docProps/app.xml><?xml version="1.0" encoding="utf-8"?>
<Properties xmlns="http://schemas.openxmlformats.org/officeDocument/2006/extended-properties" xmlns:vt="http://schemas.openxmlformats.org/officeDocument/2006/docPropsVTypes">
  <TotalTime>142</TotalTime>
  <Words>1935</Words>
  <Application>Microsoft Macintosh PowerPoint</Application>
  <PresentationFormat>Widescreen</PresentationFormat>
  <Paragraphs>108</Paragraphs>
  <Slides>15</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Sagar</dc:creator>
  <cp:lastModifiedBy>Danielle Hill</cp:lastModifiedBy>
  <cp:revision>24</cp:revision>
  <dcterms:created xsi:type="dcterms:W3CDTF">2022-07-30T09:24:38Z</dcterms:created>
  <dcterms:modified xsi:type="dcterms:W3CDTF">2025-12-05T16:19:36Z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0x010100B4E1573D66E8234BA888F21A92A1989A</vt:lpwstr>
  </property>
  <property fmtid="{D5CDD505-2E9C-101B-9397-08002B2CF9AE}" pid="3" name="MediaServiceImageTags">
    <vt:lpwstr/>
  </property>
</Properties>
</file>